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6" r:id="rId4"/>
    <p:sldId id="268" r:id="rId5"/>
    <p:sldId id="269" r:id="rId6"/>
    <p:sldId id="270" r:id="rId7"/>
    <p:sldId id="267" r:id="rId8"/>
    <p:sldId id="272" r:id="rId9"/>
    <p:sldId id="274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71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64" r:id="rId30"/>
    <p:sldId id="265" r:id="rId31"/>
    <p:sldId id="292" r:id="rId32"/>
    <p:sldId id="296" r:id="rId33"/>
    <p:sldId id="297" r:id="rId34"/>
    <p:sldId id="294" r:id="rId35"/>
    <p:sldId id="295" r:id="rId36"/>
    <p:sldId id="298" r:id="rId37"/>
    <p:sldId id="293" r:id="rId38"/>
    <p:sldId id="299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C7B4BC-F7C6-48EB-BF8C-CFC17E448A51}" v="63" dt="2026-01-23T21:56:43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728" autoAdjust="0"/>
  </p:normalViewPr>
  <p:slideViewPr>
    <p:cSldViewPr>
      <p:cViewPr varScale="1">
        <p:scale>
          <a:sx n="61" d="100"/>
          <a:sy n="61" d="100"/>
        </p:scale>
        <p:origin x="14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Amundson" userId="2dd3885d-a26a-469b-b5e6-3aeb9c23411a" providerId="ADAL" clId="{DFC7B4BC-F7C6-48EB-BF8C-CFC17E448A51}"/>
    <pc:docChg chg="undo redo custSel addSld modSld sldOrd">
      <pc:chgData name="Diana Amundson" userId="2dd3885d-a26a-469b-b5e6-3aeb9c23411a" providerId="ADAL" clId="{DFC7B4BC-F7C6-48EB-BF8C-CFC17E448A51}" dt="2026-01-23T21:57:17.543" v="4200" actId="20577"/>
      <pc:docMkLst>
        <pc:docMk/>
      </pc:docMkLst>
      <pc:sldChg chg="modSp mod modClrScheme chgLayout">
        <pc:chgData name="Diana Amundson" userId="2dd3885d-a26a-469b-b5e6-3aeb9c23411a" providerId="ADAL" clId="{DFC7B4BC-F7C6-48EB-BF8C-CFC17E448A51}" dt="2026-01-22T18:13:06.207" v="1123" actId="26606"/>
        <pc:sldMkLst>
          <pc:docMk/>
          <pc:sldMk cId="0" sldId="263"/>
        </pc:sldMkLst>
        <pc:spChg chg="mod">
          <ac:chgData name="Diana Amundson" userId="2dd3885d-a26a-469b-b5e6-3aeb9c23411a" providerId="ADAL" clId="{DFC7B4BC-F7C6-48EB-BF8C-CFC17E448A51}" dt="2026-01-22T18:13:06.207" v="1123" actId="26606"/>
          <ac:spMkLst>
            <pc:docMk/>
            <pc:sldMk cId="0" sldId="263"/>
            <ac:spMk id="12290" creationId="{51CB1AFC-3FFB-BD46-92DE-16C25C5FC36F}"/>
          </ac:spMkLst>
        </pc:spChg>
        <pc:spChg chg="mod">
          <ac:chgData name="Diana Amundson" userId="2dd3885d-a26a-469b-b5e6-3aeb9c23411a" providerId="ADAL" clId="{DFC7B4BC-F7C6-48EB-BF8C-CFC17E448A51}" dt="2026-01-22T18:13:06.207" v="1123" actId="26606"/>
          <ac:spMkLst>
            <pc:docMk/>
            <pc:sldMk cId="0" sldId="263"/>
            <ac:spMk id="12291" creationId="{1BCA9701-7E96-B454-A005-F6B967A3B719}"/>
          </ac:spMkLst>
        </pc:spChg>
      </pc:sldChg>
      <pc:sldChg chg="modSp new mod">
        <pc:chgData name="Diana Amundson" userId="2dd3885d-a26a-469b-b5e6-3aeb9c23411a" providerId="ADAL" clId="{DFC7B4BC-F7C6-48EB-BF8C-CFC17E448A51}" dt="2026-01-22T17:49:18.744" v="417" actId="20577"/>
        <pc:sldMkLst>
          <pc:docMk/>
          <pc:sldMk cId="1981562557" sldId="264"/>
        </pc:sldMkLst>
        <pc:spChg chg="mod">
          <ac:chgData name="Diana Amundson" userId="2dd3885d-a26a-469b-b5e6-3aeb9c23411a" providerId="ADAL" clId="{DFC7B4BC-F7C6-48EB-BF8C-CFC17E448A51}" dt="2026-01-22T17:46:05.969" v="242" actId="20577"/>
          <ac:spMkLst>
            <pc:docMk/>
            <pc:sldMk cId="1981562557" sldId="264"/>
            <ac:spMk id="2" creationId="{27E99DFD-86C2-ADF5-62DF-E955BE305234}"/>
          </ac:spMkLst>
        </pc:spChg>
        <pc:spChg chg="mod">
          <ac:chgData name="Diana Amundson" userId="2dd3885d-a26a-469b-b5e6-3aeb9c23411a" providerId="ADAL" clId="{DFC7B4BC-F7C6-48EB-BF8C-CFC17E448A51}" dt="2026-01-22T17:49:18.744" v="417" actId="20577"/>
          <ac:spMkLst>
            <pc:docMk/>
            <pc:sldMk cId="1981562557" sldId="264"/>
            <ac:spMk id="3" creationId="{4763B190-FA26-2AA5-5EBE-E365F60004F9}"/>
          </ac:spMkLst>
        </pc:spChg>
      </pc:sldChg>
      <pc:sldChg chg="modSp new mod">
        <pc:chgData name="Diana Amundson" userId="2dd3885d-a26a-469b-b5e6-3aeb9c23411a" providerId="ADAL" clId="{DFC7B4BC-F7C6-48EB-BF8C-CFC17E448A51}" dt="2026-01-22T19:52:31.486" v="3242" actId="20577"/>
        <pc:sldMkLst>
          <pc:docMk/>
          <pc:sldMk cId="2116976110" sldId="265"/>
        </pc:sldMkLst>
        <pc:spChg chg="mod">
          <ac:chgData name="Diana Amundson" userId="2dd3885d-a26a-469b-b5e6-3aeb9c23411a" providerId="ADAL" clId="{DFC7B4BC-F7C6-48EB-BF8C-CFC17E448A51}" dt="2026-01-22T17:49:38.170" v="444" actId="20577"/>
          <ac:spMkLst>
            <pc:docMk/>
            <pc:sldMk cId="2116976110" sldId="265"/>
            <ac:spMk id="2" creationId="{D2306919-2BEC-3996-A79B-DDE62685CFE2}"/>
          </ac:spMkLst>
        </pc:spChg>
        <pc:spChg chg="mod">
          <ac:chgData name="Diana Amundson" userId="2dd3885d-a26a-469b-b5e6-3aeb9c23411a" providerId="ADAL" clId="{DFC7B4BC-F7C6-48EB-BF8C-CFC17E448A51}" dt="2026-01-22T19:52:31.486" v="3242" actId="20577"/>
          <ac:spMkLst>
            <pc:docMk/>
            <pc:sldMk cId="2116976110" sldId="265"/>
            <ac:spMk id="3" creationId="{76F99BC3-EAF1-F3B4-90D4-075CAD5DC63C}"/>
          </ac:spMkLst>
        </pc:spChg>
      </pc:sldChg>
      <pc:sldChg chg="modSp new mod">
        <pc:chgData name="Diana Amundson" userId="2dd3885d-a26a-469b-b5e6-3aeb9c23411a" providerId="ADAL" clId="{DFC7B4BC-F7C6-48EB-BF8C-CFC17E448A51}" dt="2026-01-22T17:53:59.406" v="861" actId="20577"/>
        <pc:sldMkLst>
          <pc:docMk/>
          <pc:sldMk cId="917303017" sldId="266"/>
        </pc:sldMkLst>
        <pc:spChg chg="mod">
          <ac:chgData name="Diana Amundson" userId="2dd3885d-a26a-469b-b5e6-3aeb9c23411a" providerId="ADAL" clId="{DFC7B4BC-F7C6-48EB-BF8C-CFC17E448A51}" dt="2026-01-22T17:52:27.427" v="565" actId="20577"/>
          <ac:spMkLst>
            <pc:docMk/>
            <pc:sldMk cId="917303017" sldId="266"/>
            <ac:spMk id="2" creationId="{980F8DC7-AF39-C0C7-5C91-3823C5F77C09}"/>
          </ac:spMkLst>
        </pc:spChg>
        <pc:spChg chg="mod">
          <ac:chgData name="Diana Amundson" userId="2dd3885d-a26a-469b-b5e6-3aeb9c23411a" providerId="ADAL" clId="{DFC7B4BC-F7C6-48EB-BF8C-CFC17E448A51}" dt="2026-01-22T17:53:59.406" v="861" actId="20577"/>
          <ac:spMkLst>
            <pc:docMk/>
            <pc:sldMk cId="917303017" sldId="266"/>
            <ac:spMk id="3" creationId="{F623417D-408C-4BCA-8DE3-ED0A670BAFF6}"/>
          </ac:spMkLst>
        </pc:spChg>
      </pc:sldChg>
      <pc:sldChg chg="addSp delSp modSp new mod ord modClrScheme chgLayout">
        <pc:chgData name="Diana Amundson" userId="2dd3885d-a26a-469b-b5e6-3aeb9c23411a" providerId="ADAL" clId="{DFC7B4BC-F7C6-48EB-BF8C-CFC17E448A51}" dt="2026-01-22T18:14:04.105" v="1142" actId="20577"/>
        <pc:sldMkLst>
          <pc:docMk/>
          <pc:sldMk cId="769385936" sldId="267"/>
        </pc:sldMkLst>
        <pc:spChg chg="mod">
          <ac:chgData name="Diana Amundson" userId="2dd3885d-a26a-469b-b5e6-3aeb9c23411a" providerId="ADAL" clId="{DFC7B4BC-F7C6-48EB-BF8C-CFC17E448A51}" dt="2026-01-22T18:14:04.105" v="1142" actId="20577"/>
          <ac:spMkLst>
            <pc:docMk/>
            <pc:sldMk cId="769385936" sldId="267"/>
            <ac:spMk id="2" creationId="{B8AA2EF8-562D-9FF8-835B-3FE29B674279}"/>
          </ac:spMkLst>
        </pc:spChg>
        <pc:spChg chg="del">
          <ac:chgData name="Diana Amundson" userId="2dd3885d-a26a-469b-b5e6-3aeb9c23411a" providerId="ADAL" clId="{DFC7B4BC-F7C6-48EB-BF8C-CFC17E448A51}" dt="2026-01-22T18:04:56.854" v="879" actId="22"/>
          <ac:spMkLst>
            <pc:docMk/>
            <pc:sldMk cId="769385936" sldId="267"/>
            <ac:spMk id="3" creationId="{DEF04666-6BF0-521B-09C7-60E8244C132C}"/>
          </ac:spMkLst>
        </pc:spChg>
        <pc:spChg chg="add del mod">
          <ac:chgData name="Diana Amundson" userId="2dd3885d-a26a-469b-b5e6-3aeb9c23411a" providerId="ADAL" clId="{DFC7B4BC-F7C6-48EB-BF8C-CFC17E448A51}" dt="2026-01-22T18:06:51.428" v="893" actId="22"/>
          <ac:spMkLst>
            <pc:docMk/>
            <pc:sldMk cId="769385936" sldId="267"/>
            <ac:spMk id="6" creationId="{01A2A029-0CD3-C3B0-27C8-8E85A47915AD}"/>
          </ac:spMkLst>
        </pc:spChg>
        <pc:picChg chg="add del mod ord">
          <ac:chgData name="Diana Amundson" userId="2dd3885d-a26a-469b-b5e6-3aeb9c23411a" providerId="ADAL" clId="{DFC7B4BC-F7C6-48EB-BF8C-CFC17E448A51}" dt="2026-01-22T18:06:49.174" v="892" actId="478"/>
          <ac:picMkLst>
            <pc:docMk/>
            <pc:sldMk cId="769385936" sldId="267"/>
            <ac:picMk id="5" creationId="{9E8F8FA2-6A3F-F991-7E58-A7FB0B35CCD4}"/>
          </ac:picMkLst>
        </pc:picChg>
        <pc:picChg chg="add mod ord">
          <ac:chgData name="Diana Amundson" userId="2dd3885d-a26a-469b-b5e6-3aeb9c23411a" providerId="ADAL" clId="{DFC7B4BC-F7C6-48EB-BF8C-CFC17E448A51}" dt="2026-01-22T18:06:55.408" v="894" actId="26606"/>
          <ac:picMkLst>
            <pc:docMk/>
            <pc:sldMk cId="769385936" sldId="267"/>
            <ac:picMk id="8" creationId="{96EB84E1-6979-1012-851F-B2069F2D62AB}"/>
          </ac:picMkLst>
        </pc:picChg>
      </pc:sldChg>
      <pc:sldChg chg="addSp delSp modSp new mod">
        <pc:chgData name="Diana Amundson" userId="2dd3885d-a26a-469b-b5e6-3aeb9c23411a" providerId="ADAL" clId="{DFC7B4BC-F7C6-48EB-BF8C-CFC17E448A51}" dt="2026-01-22T18:08:46.612" v="943" actId="20577"/>
        <pc:sldMkLst>
          <pc:docMk/>
          <pc:sldMk cId="207656566" sldId="268"/>
        </pc:sldMkLst>
        <pc:spChg chg="mod">
          <ac:chgData name="Diana Amundson" userId="2dd3885d-a26a-469b-b5e6-3aeb9c23411a" providerId="ADAL" clId="{DFC7B4BC-F7C6-48EB-BF8C-CFC17E448A51}" dt="2026-01-22T18:08:46.612" v="943" actId="20577"/>
          <ac:spMkLst>
            <pc:docMk/>
            <pc:sldMk cId="207656566" sldId="268"/>
            <ac:spMk id="2" creationId="{E4E42116-74EF-3BAA-7875-9A82A3F6F920}"/>
          </ac:spMkLst>
        </pc:spChg>
        <pc:spChg chg="del">
          <ac:chgData name="Diana Amundson" userId="2dd3885d-a26a-469b-b5e6-3aeb9c23411a" providerId="ADAL" clId="{DFC7B4BC-F7C6-48EB-BF8C-CFC17E448A51}" dt="2026-01-22T18:08:14.243" v="896" actId="22"/>
          <ac:spMkLst>
            <pc:docMk/>
            <pc:sldMk cId="207656566" sldId="268"/>
            <ac:spMk id="3" creationId="{3C4EADA5-E8D9-EB43-9B70-14D36A6D6B24}"/>
          </ac:spMkLst>
        </pc:spChg>
        <pc:picChg chg="add mod ord">
          <ac:chgData name="Diana Amundson" userId="2dd3885d-a26a-469b-b5e6-3aeb9c23411a" providerId="ADAL" clId="{DFC7B4BC-F7C6-48EB-BF8C-CFC17E448A51}" dt="2026-01-22T18:08:14.243" v="896" actId="22"/>
          <ac:picMkLst>
            <pc:docMk/>
            <pc:sldMk cId="207656566" sldId="268"/>
            <ac:picMk id="5" creationId="{C191791F-B903-77BC-362C-EAB56BEDBD80}"/>
          </ac:picMkLst>
        </pc:picChg>
      </pc:sldChg>
      <pc:sldChg chg="addSp delSp modSp new mod">
        <pc:chgData name="Diana Amundson" userId="2dd3885d-a26a-469b-b5e6-3aeb9c23411a" providerId="ADAL" clId="{DFC7B4BC-F7C6-48EB-BF8C-CFC17E448A51}" dt="2026-01-22T18:10:11.108" v="948" actId="27614"/>
        <pc:sldMkLst>
          <pc:docMk/>
          <pc:sldMk cId="155013366" sldId="269"/>
        </pc:sldMkLst>
        <pc:spChg chg="mod">
          <ac:chgData name="Diana Amundson" userId="2dd3885d-a26a-469b-b5e6-3aeb9c23411a" providerId="ADAL" clId="{DFC7B4BC-F7C6-48EB-BF8C-CFC17E448A51}" dt="2026-01-22T18:10:02.477" v="945" actId="26606"/>
          <ac:spMkLst>
            <pc:docMk/>
            <pc:sldMk cId="155013366" sldId="269"/>
            <ac:spMk id="2" creationId="{3BA6351A-2C47-09FA-E75A-C625C21CF858}"/>
          </ac:spMkLst>
        </pc:spChg>
        <pc:spChg chg="del">
          <ac:chgData name="Diana Amundson" userId="2dd3885d-a26a-469b-b5e6-3aeb9c23411a" providerId="ADAL" clId="{DFC7B4BC-F7C6-48EB-BF8C-CFC17E448A51}" dt="2026-01-22T18:10:00.785" v="944" actId="22"/>
          <ac:spMkLst>
            <pc:docMk/>
            <pc:sldMk cId="155013366" sldId="269"/>
            <ac:spMk id="3" creationId="{21533BFF-F433-E112-8607-04176D5678A0}"/>
          </ac:spMkLst>
        </pc:spChg>
        <pc:picChg chg="add mod ord">
          <ac:chgData name="Diana Amundson" userId="2dd3885d-a26a-469b-b5e6-3aeb9c23411a" providerId="ADAL" clId="{DFC7B4BC-F7C6-48EB-BF8C-CFC17E448A51}" dt="2026-01-22T18:10:11.108" v="948" actId="27614"/>
          <ac:picMkLst>
            <pc:docMk/>
            <pc:sldMk cId="155013366" sldId="269"/>
            <ac:picMk id="5" creationId="{7FEA02B8-2F07-6BEF-07CE-BC8FB41658A9}"/>
          </ac:picMkLst>
        </pc:picChg>
      </pc:sldChg>
      <pc:sldChg chg="addSp delSp modSp new mod">
        <pc:chgData name="Diana Amundson" userId="2dd3885d-a26a-469b-b5e6-3aeb9c23411a" providerId="ADAL" clId="{DFC7B4BC-F7C6-48EB-BF8C-CFC17E448A51}" dt="2026-01-22T18:11:04.784" v="982" actId="26606"/>
        <pc:sldMkLst>
          <pc:docMk/>
          <pc:sldMk cId="1616722615" sldId="270"/>
        </pc:sldMkLst>
        <pc:spChg chg="mod">
          <ac:chgData name="Diana Amundson" userId="2dd3885d-a26a-469b-b5e6-3aeb9c23411a" providerId="ADAL" clId="{DFC7B4BC-F7C6-48EB-BF8C-CFC17E448A51}" dt="2026-01-22T18:11:04.784" v="982" actId="26606"/>
          <ac:spMkLst>
            <pc:docMk/>
            <pc:sldMk cId="1616722615" sldId="270"/>
            <ac:spMk id="2" creationId="{BC7B419E-92F6-4E71-E610-EDAF5DD7A0BC}"/>
          </ac:spMkLst>
        </pc:spChg>
        <pc:spChg chg="del">
          <ac:chgData name="Diana Amundson" userId="2dd3885d-a26a-469b-b5e6-3aeb9c23411a" providerId="ADAL" clId="{DFC7B4BC-F7C6-48EB-BF8C-CFC17E448A51}" dt="2026-01-22T18:11:03.431" v="981" actId="22"/>
          <ac:spMkLst>
            <pc:docMk/>
            <pc:sldMk cId="1616722615" sldId="270"/>
            <ac:spMk id="3" creationId="{E26314DF-AA26-F041-60A7-5B6C6740A295}"/>
          </ac:spMkLst>
        </pc:spChg>
        <pc:picChg chg="add mod ord">
          <ac:chgData name="Diana Amundson" userId="2dd3885d-a26a-469b-b5e6-3aeb9c23411a" providerId="ADAL" clId="{DFC7B4BC-F7C6-48EB-BF8C-CFC17E448A51}" dt="2026-01-22T18:11:04.784" v="982" actId="26606"/>
          <ac:picMkLst>
            <pc:docMk/>
            <pc:sldMk cId="1616722615" sldId="270"/>
            <ac:picMk id="5" creationId="{3950BD11-75F4-E125-96CC-21C6E662AA4F}"/>
          </ac:picMkLst>
        </pc:picChg>
      </pc:sldChg>
      <pc:sldChg chg="addSp delSp modSp new mod ord">
        <pc:chgData name="Diana Amundson" userId="2dd3885d-a26a-469b-b5e6-3aeb9c23411a" providerId="ADAL" clId="{DFC7B4BC-F7C6-48EB-BF8C-CFC17E448A51}" dt="2026-01-22T19:16:50.554" v="2345"/>
        <pc:sldMkLst>
          <pc:docMk/>
          <pc:sldMk cId="2783749793" sldId="271"/>
        </pc:sldMkLst>
        <pc:spChg chg="mod">
          <ac:chgData name="Diana Amundson" userId="2dd3885d-a26a-469b-b5e6-3aeb9c23411a" providerId="ADAL" clId="{DFC7B4BC-F7C6-48EB-BF8C-CFC17E448A51}" dt="2026-01-22T18:13:48.072" v="1124" actId="26606"/>
          <ac:spMkLst>
            <pc:docMk/>
            <pc:sldMk cId="2783749793" sldId="271"/>
            <ac:spMk id="2" creationId="{C4CE37E8-3F66-8D88-2258-CD9E54EA0203}"/>
          </ac:spMkLst>
        </pc:spChg>
        <pc:spChg chg="del mod">
          <ac:chgData name="Diana Amundson" userId="2dd3885d-a26a-469b-b5e6-3aeb9c23411a" providerId="ADAL" clId="{DFC7B4BC-F7C6-48EB-BF8C-CFC17E448A51}" dt="2026-01-22T18:13:48.072" v="1124" actId="26606"/>
          <ac:spMkLst>
            <pc:docMk/>
            <pc:sldMk cId="2783749793" sldId="271"/>
            <ac:spMk id="3" creationId="{B8FAA6D1-A157-097F-E6AA-977B2E667B0F}"/>
          </ac:spMkLst>
        </pc:spChg>
        <pc:graphicFrameChg chg="add modGraphic">
          <ac:chgData name="Diana Amundson" userId="2dd3885d-a26a-469b-b5e6-3aeb9c23411a" providerId="ADAL" clId="{DFC7B4BC-F7C6-48EB-BF8C-CFC17E448A51}" dt="2026-01-22T18:15:50.139" v="1393" actId="20577"/>
          <ac:graphicFrameMkLst>
            <pc:docMk/>
            <pc:sldMk cId="2783749793" sldId="271"/>
            <ac:graphicFrameMk id="5" creationId="{16913E30-5A0B-EB48-A13E-3516F59E9717}"/>
          </ac:graphicFrameMkLst>
        </pc:graphicFrameChg>
      </pc:sldChg>
      <pc:sldChg chg="modSp new mod modClrScheme chgLayout">
        <pc:chgData name="Diana Amundson" userId="2dd3885d-a26a-469b-b5e6-3aeb9c23411a" providerId="ADAL" clId="{DFC7B4BC-F7C6-48EB-BF8C-CFC17E448A51}" dt="2026-01-22T18:16:05.302" v="1396" actId="26606"/>
        <pc:sldMkLst>
          <pc:docMk/>
          <pc:sldMk cId="79109701" sldId="272"/>
        </pc:sldMkLst>
        <pc:spChg chg="mod">
          <ac:chgData name="Diana Amundson" userId="2dd3885d-a26a-469b-b5e6-3aeb9c23411a" providerId="ADAL" clId="{DFC7B4BC-F7C6-48EB-BF8C-CFC17E448A51}" dt="2026-01-22T18:16:05.302" v="1396" actId="26606"/>
          <ac:spMkLst>
            <pc:docMk/>
            <pc:sldMk cId="79109701" sldId="272"/>
            <ac:spMk id="2" creationId="{A93C6DA8-DB45-0CCB-4713-1948B4910A2B}"/>
          </ac:spMkLst>
        </pc:spChg>
        <pc:spChg chg="mod">
          <ac:chgData name="Diana Amundson" userId="2dd3885d-a26a-469b-b5e6-3aeb9c23411a" providerId="ADAL" clId="{DFC7B4BC-F7C6-48EB-BF8C-CFC17E448A51}" dt="2026-01-22T18:16:05.302" v="1396" actId="26606"/>
          <ac:spMkLst>
            <pc:docMk/>
            <pc:sldMk cId="79109701" sldId="272"/>
            <ac:spMk id="3" creationId="{90BB0D5F-1817-1EB1-FDEC-4F845E50B9D0}"/>
          </ac:spMkLst>
        </pc:spChg>
      </pc:sldChg>
      <pc:sldChg chg="addSp delSp modSp new mod modClrScheme chgLayout">
        <pc:chgData name="Diana Amundson" userId="2dd3885d-a26a-469b-b5e6-3aeb9c23411a" providerId="ADAL" clId="{DFC7B4BC-F7C6-48EB-BF8C-CFC17E448A51}" dt="2026-01-22T18:19:17.196" v="1464" actId="1076"/>
        <pc:sldMkLst>
          <pc:docMk/>
          <pc:sldMk cId="1638555530" sldId="273"/>
        </pc:sldMkLst>
        <pc:spChg chg="mod">
          <ac:chgData name="Diana Amundson" userId="2dd3885d-a26a-469b-b5e6-3aeb9c23411a" providerId="ADAL" clId="{DFC7B4BC-F7C6-48EB-BF8C-CFC17E448A51}" dt="2026-01-22T18:18:32.966" v="1461" actId="26606"/>
          <ac:spMkLst>
            <pc:docMk/>
            <pc:sldMk cId="1638555530" sldId="273"/>
            <ac:spMk id="2" creationId="{C02167AB-C312-FEA8-03AD-13AC2B57A8D8}"/>
          </ac:spMkLst>
        </pc:spChg>
        <pc:spChg chg="del">
          <ac:chgData name="Diana Amundson" userId="2dd3885d-a26a-469b-b5e6-3aeb9c23411a" providerId="ADAL" clId="{DFC7B4BC-F7C6-48EB-BF8C-CFC17E448A51}" dt="2026-01-22T18:18:07.972" v="1456" actId="22"/>
          <ac:spMkLst>
            <pc:docMk/>
            <pc:sldMk cId="1638555530" sldId="273"/>
            <ac:spMk id="3" creationId="{3B961154-C053-817C-F322-48D71DB22543}"/>
          </ac:spMkLst>
        </pc:spChg>
        <pc:spChg chg="add del mod">
          <ac:chgData name="Diana Amundson" userId="2dd3885d-a26a-469b-b5e6-3aeb9c23411a" providerId="ADAL" clId="{DFC7B4BC-F7C6-48EB-BF8C-CFC17E448A51}" dt="2026-01-22T18:19:10.767" v="1463" actId="22"/>
          <ac:spMkLst>
            <pc:docMk/>
            <pc:sldMk cId="1638555530" sldId="273"/>
            <ac:spMk id="6" creationId="{5172FBFC-E51C-804C-E836-B02E2DCC1ABE}"/>
          </ac:spMkLst>
        </pc:spChg>
        <pc:picChg chg="add del mod ord">
          <ac:chgData name="Diana Amundson" userId="2dd3885d-a26a-469b-b5e6-3aeb9c23411a" providerId="ADAL" clId="{DFC7B4BC-F7C6-48EB-BF8C-CFC17E448A51}" dt="2026-01-22T18:19:08.126" v="1462" actId="478"/>
          <ac:picMkLst>
            <pc:docMk/>
            <pc:sldMk cId="1638555530" sldId="273"/>
            <ac:picMk id="5" creationId="{9B562BBF-C185-F468-9EDE-FC0EEA0582A2}"/>
          </ac:picMkLst>
        </pc:picChg>
        <pc:picChg chg="add mod ord">
          <ac:chgData name="Diana Amundson" userId="2dd3885d-a26a-469b-b5e6-3aeb9c23411a" providerId="ADAL" clId="{DFC7B4BC-F7C6-48EB-BF8C-CFC17E448A51}" dt="2026-01-22T18:19:17.196" v="1464" actId="1076"/>
          <ac:picMkLst>
            <pc:docMk/>
            <pc:sldMk cId="1638555530" sldId="273"/>
            <ac:picMk id="8" creationId="{DE97BDE0-9B0B-BDA3-DB1B-8763EFE9DA4D}"/>
          </ac:picMkLst>
        </pc:picChg>
      </pc:sldChg>
      <pc:sldChg chg="modSp new mod modClrScheme chgLayout">
        <pc:chgData name="Diana Amundson" userId="2dd3885d-a26a-469b-b5e6-3aeb9c23411a" providerId="ADAL" clId="{DFC7B4BC-F7C6-48EB-BF8C-CFC17E448A51}" dt="2026-01-22T18:21:34.251" v="1715" actId="26606"/>
        <pc:sldMkLst>
          <pc:docMk/>
          <pc:sldMk cId="9669384" sldId="274"/>
        </pc:sldMkLst>
        <pc:spChg chg="mod">
          <ac:chgData name="Diana Amundson" userId="2dd3885d-a26a-469b-b5e6-3aeb9c23411a" providerId="ADAL" clId="{DFC7B4BC-F7C6-48EB-BF8C-CFC17E448A51}" dt="2026-01-22T18:21:34.251" v="1715" actId="26606"/>
          <ac:spMkLst>
            <pc:docMk/>
            <pc:sldMk cId="9669384" sldId="274"/>
            <ac:spMk id="2" creationId="{89F08D14-499A-B197-0DAE-4934BA98B84E}"/>
          </ac:spMkLst>
        </pc:spChg>
        <pc:spChg chg="mod">
          <ac:chgData name="Diana Amundson" userId="2dd3885d-a26a-469b-b5e6-3aeb9c23411a" providerId="ADAL" clId="{DFC7B4BC-F7C6-48EB-BF8C-CFC17E448A51}" dt="2026-01-22T18:21:34.251" v="1715" actId="26606"/>
          <ac:spMkLst>
            <pc:docMk/>
            <pc:sldMk cId="9669384" sldId="274"/>
            <ac:spMk id="3" creationId="{9AB1161D-4EF0-5DB6-3CFA-CF1E2F260737}"/>
          </ac:spMkLst>
        </pc:spChg>
      </pc:sldChg>
      <pc:sldChg chg="addSp delSp modSp new mod modClrScheme chgLayout">
        <pc:chgData name="Diana Amundson" userId="2dd3885d-a26a-469b-b5e6-3aeb9c23411a" providerId="ADAL" clId="{DFC7B4BC-F7C6-48EB-BF8C-CFC17E448A51}" dt="2026-01-23T21:56:43.815" v="4198" actId="1076"/>
        <pc:sldMkLst>
          <pc:docMk/>
          <pc:sldMk cId="3644944792" sldId="275"/>
        </pc:sldMkLst>
        <pc:spChg chg="mod">
          <ac:chgData name="Diana Amundson" userId="2dd3885d-a26a-469b-b5e6-3aeb9c23411a" providerId="ADAL" clId="{DFC7B4BC-F7C6-48EB-BF8C-CFC17E448A51}" dt="2026-01-22T18:25:56.606" v="1849" actId="26606"/>
          <ac:spMkLst>
            <pc:docMk/>
            <pc:sldMk cId="3644944792" sldId="275"/>
            <ac:spMk id="2" creationId="{2F7EA502-B0EA-5A92-D7C8-E25E9C6F5783}"/>
          </ac:spMkLst>
        </pc:spChg>
        <pc:spChg chg="del">
          <ac:chgData name="Diana Amundson" userId="2dd3885d-a26a-469b-b5e6-3aeb9c23411a" providerId="ADAL" clId="{DFC7B4BC-F7C6-48EB-BF8C-CFC17E448A51}" dt="2026-01-22T18:22:52.314" v="1756" actId="22"/>
          <ac:spMkLst>
            <pc:docMk/>
            <pc:sldMk cId="3644944792" sldId="275"/>
            <ac:spMk id="3" creationId="{37503AFE-0774-9C29-068E-1AF30989D9C5}"/>
          </ac:spMkLst>
        </pc:spChg>
        <pc:spChg chg="add del mod">
          <ac:chgData name="Diana Amundson" userId="2dd3885d-a26a-469b-b5e6-3aeb9c23411a" providerId="ADAL" clId="{DFC7B4BC-F7C6-48EB-BF8C-CFC17E448A51}" dt="2026-01-23T21:54:35.253" v="4186" actId="22"/>
          <ac:spMkLst>
            <pc:docMk/>
            <pc:sldMk cId="3644944792" sldId="275"/>
            <ac:spMk id="3" creationId="{936572DD-D46A-7AFA-5F75-28845A3D81C6}"/>
          </ac:spMkLst>
        </pc:spChg>
        <pc:spChg chg="add del mod">
          <ac:chgData name="Diana Amundson" userId="2dd3885d-a26a-469b-b5e6-3aeb9c23411a" providerId="ADAL" clId="{DFC7B4BC-F7C6-48EB-BF8C-CFC17E448A51}" dt="2026-01-22T18:25:54.679" v="1848" actId="22"/>
          <ac:spMkLst>
            <pc:docMk/>
            <pc:sldMk cId="3644944792" sldId="275"/>
            <ac:spMk id="6" creationId="{5A87A34C-D9E5-E966-CDE8-A7C4C8A03012}"/>
          </ac:spMkLst>
        </pc:spChg>
        <pc:picChg chg="add del mod ord">
          <ac:chgData name="Diana Amundson" userId="2dd3885d-a26a-469b-b5e6-3aeb9c23411a" providerId="ADAL" clId="{DFC7B4BC-F7C6-48EB-BF8C-CFC17E448A51}" dt="2026-01-22T18:25:31.858" v="1847" actId="478"/>
          <ac:picMkLst>
            <pc:docMk/>
            <pc:sldMk cId="3644944792" sldId="275"/>
            <ac:picMk id="5" creationId="{73F2FB09-E2FB-8DC9-8E21-2E36EAB5AC29}"/>
          </ac:picMkLst>
        </pc:picChg>
        <pc:picChg chg="add mod ord">
          <ac:chgData name="Diana Amundson" userId="2dd3885d-a26a-469b-b5e6-3aeb9c23411a" providerId="ADAL" clId="{DFC7B4BC-F7C6-48EB-BF8C-CFC17E448A51}" dt="2026-01-23T21:56:43.815" v="4198" actId="1076"/>
          <ac:picMkLst>
            <pc:docMk/>
            <pc:sldMk cId="3644944792" sldId="275"/>
            <ac:picMk id="5" creationId="{7549774F-6E02-8284-1263-B02D595D89A1}"/>
          </ac:picMkLst>
        </pc:picChg>
        <pc:picChg chg="add del mod ord">
          <ac:chgData name="Diana Amundson" userId="2dd3885d-a26a-469b-b5e6-3aeb9c23411a" providerId="ADAL" clId="{DFC7B4BC-F7C6-48EB-BF8C-CFC17E448A51}" dt="2026-01-23T21:54:32.325" v="4185" actId="478"/>
          <ac:picMkLst>
            <pc:docMk/>
            <pc:sldMk cId="3644944792" sldId="275"/>
            <ac:picMk id="8" creationId="{9D503E1D-9497-110D-2C47-F71EE3CF5951}"/>
          </ac:picMkLst>
        </pc:picChg>
      </pc:sldChg>
      <pc:sldChg chg="addSp delSp modSp new mod modClrScheme chgLayout">
        <pc:chgData name="Diana Amundson" userId="2dd3885d-a26a-469b-b5e6-3aeb9c23411a" providerId="ADAL" clId="{DFC7B4BC-F7C6-48EB-BF8C-CFC17E448A51}" dt="2026-01-22T18:27:30.522" v="1853" actId="26606"/>
        <pc:sldMkLst>
          <pc:docMk/>
          <pc:sldMk cId="4148841398" sldId="276"/>
        </pc:sldMkLst>
        <pc:spChg chg="mod">
          <ac:chgData name="Diana Amundson" userId="2dd3885d-a26a-469b-b5e6-3aeb9c23411a" providerId="ADAL" clId="{DFC7B4BC-F7C6-48EB-BF8C-CFC17E448A51}" dt="2026-01-22T18:27:30.522" v="1853" actId="26606"/>
          <ac:spMkLst>
            <pc:docMk/>
            <pc:sldMk cId="4148841398" sldId="276"/>
            <ac:spMk id="2" creationId="{F07FD6F1-E29A-7C6A-4DA3-5069930DB040}"/>
          </ac:spMkLst>
        </pc:spChg>
        <pc:spChg chg="del">
          <ac:chgData name="Diana Amundson" userId="2dd3885d-a26a-469b-b5e6-3aeb9c23411a" providerId="ADAL" clId="{DFC7B4BC-F7C6-48EB-BF8C-CFC17E448A51}" dt="2026-01-22T18:24:27.471" v="1800" actId="22"/>
          <ac:spMkLst>
            <pc:docMk/>
            <pc:sldMk cId="4148841398" sldId="276"/>
            <ac:spMk id="3" creationId="{DBDA02EA-C31D-E5EC-7529-8DF365057FB6}"/>
          </ac:spMkLst>
        </pc:spChg>
        <pc:spChg chg="add del mod">
          <ac:chgData name="Diana Amundson" userId="2dd3885d-a26a-469b-b5e6-3aeb9c23411a" providerId="ADAL" clId="{DFC7B4BC-F7C6-48EB-BF8C-CFC17E448A51}" dt="2026-01-22T18:27:21.983" v="1851" actId="22"/>
          <ac:spMkLst>
            <pc:docMk/>
            <pc:sldMk cId="4148841398" sldId="276"/>
            <ac:spMk id="6" creationId="{CBAF4C86-F5A5-E632-58CE-A914C709AB4B}"/>
          </ac:spMkLst>
        </pc:spChg>
        <pc:picChg chg="add del mod ord">
          <ac:chgData name="Diana Amundson" userId="2dd3885d-a26a-469b-b5e6-3aeb9c23411a" providerId="ADAL" clId="{DFC7B4BC-F7C6-48EB-BF8C-CFC17E448A51}" dt="2026-01-22T18:27:19.920" v="1850" actId="478"/>
          <ac:picMkLst>
            <pc:docMk/>
            <pc:sldMk cId="4148841398" sldId="276"/>
            <ac:picMk id="5" creationId="{E260E076-9153-52DE-DA77-C02BA0896E0F}"/>
          </ac:picMkLst>
        </pc:picChg>
        <pc:picChg chg="add mod ord">
          <ac:chgData name="Diana Amundson" userId="2dd3885d-a26a-469b-b5e6-3aeb9c23411a" providerId="ADAL" clId="{DFC7B4BC-F7C6-48EB-BF8C-CFC17E448A51}" dt="2026-01-22T18:27:30.522" v="1853" actId="26606"/>
          <ac:picMkLst>
            <pc:docMk/>
            <pc:sldMk cId="4148841398" sldId="276"/>
            <ac:picMk id="8" creationId="{A5C024F9-47B5-D110-CA60-B86A92B721F6}"/>
          </ac:picMkLst>
        </pc:picChg>
      </pc:sldChg>
      <pc:sldChg chg="addSp delSp modSp new mod modClrScheme chgLayout">
        <pc:chgData name="Diana Amundson" userId="2dd3885d-a26a-469b-b5e6-3aeb9c23411a" providerId="ADAL" clId="{DFC7B4BC-F7C6-48EB-BF8C-CFC17E448A51}" dt="2026-01-22T18:25:26.036" v="1846" actId="26606"/>
        <pc:sldMkLst>
          <pc:docMk/>
          <pc:sldMk cId="631576357" sldId="277"/>
        </pc:sldMkLst>
        <pc:spChg chg="mod">
          <ac:chgData name="Diana Amundson" userId="2dd3885d-a26a-469b-b5e6-3aeb9c23411a" providerId="ADAL" clId="{DFC7B4BC-F7C6-48EB-BF8C-CFC17E448A51}" dt="2026-01-22T18:25:26.036" v="1846" actId="26606"/>
          <ac:spMkLst>
            <pc:docMk/>
            <pc:sldMk cId="631576357" sldId="277"/>
            <ac:spMk id="2" creationId="{4C169D09-680C-8C15-C275-7CE6046B5146}"/>
          </ac:spMkLst>
        </pc:spChg>
        <pc:spChg chg="del">
          <ac:chgData name="Diana Amundson" userId="2dd3885d-a26a-469b-b5e6-3aeb9c23411a" providerId="ADAL" clId="{DFC7B4BC-F7C6-48EB-BF8C-CFC17E448A51}" dt="2026-01-22T18:25:22.053" v="1843" actId="22"/>
          <ac:spMkLst>
            <pc:docMk/>
            <pc:sldMk cId="631576357" sldId="277"/>
            <ac:spMk id="3" creationId="{3810D921-F94A-9D62-C714-5F295BB91370}"/>
          </ac:spMkLst>
        </pc:spChg>
        <pc:picChg chg="add mod ord">
          <ac:chgData name="Diana Amundson" userId="2dd3885d-a26a-469b-b5e6-3aeb9c23411a" providerId="ADAL" clId="{DFC7B4BC-F7C6-48EB-BF8C-CFC17E448A51}" dt="2026-01-22T18:25:26.036" v="1846" actId="26606"/>
          <ac:picMkLst>
            <pc:docMk/>
            <pc:sldMk cId="631576357" sldId="277"/>
            <ac:picMk id="5" creationId="{8F126A43-E465-4423-8BAC-A1066F28D197}"/>
          </ac:picMkLst>
        </pc:picChg>
      </pc:sldChg>
      <pc:sldChg chg="addSp delSp modSp new mod modClrScheme chgLayout">
        <pc:chgData name="Diana Amundson" userId="2dd3885d-a26a-469b-b5e6-3aeb9c23411a" providerId="ADAL" clId="{DFC7B4BC-F7C6-48EB-BF8C-CFC17E448A51}" dt="2026-01-22T18:57:53.188" v="1930" actId="22"/>
        <pc:sldMkLst>
          <pc:docMk/>
          <pc:sldMk cId="3664651367" sldId="278"/>
        </pc:sldMkLst>
        <pc:spChg chg="mod ord">
          <ac:chgData name="Diana Amundson" userId="2dd3885d-a26a-469b-b5e6-3aeb9c23411a" providerId="ADAL" clId="{DFC7B4BC-F7C6-48EB-BF8C-CFC17E448A51}" dt="2026-01-22T18:55:57.804" v="1923" actId="700"/>
          <ac:spMkLst>
            <pc:docMk/>
            <pc:sldMk cId="3664651367" sldId="278"/>
            <ac:spMk id="2" creationId="{AE1CEEDC-FCC1-28F4-142A-1090A9944929}"/>
          </ac:spMkLst>
        </pc:spChg>
        <pc:spChg chg="del mod ord">
          <ac:chgData name="Diana Amundson" userId="2dd3885d-a26a-469b-b5e6-3aeb9c23411a" providerId="ADAL" clId="{DFC7B4BC-F7C6-48EB-BF8C-CFC17E448A51}" dt="2026-01-22T18:55:57.804" v="1923" actId="700"/>
          <ac:spMkLst>
            <pc:docMk/>
            <pc:sldMk cId="3664651367" sldId="278"/>
            <ac:spMk id="3" creationId="{5DB6BB29-8DDD-DC40-D92F-E180F2C6D85B}"/>
          </ac:spMkLst>
        </pc:spChg>
        <pc:spChg chg="add del mod ord">
          <ac:chgData name="Diana Amundson" userId="2dd3885d-a26a-469b-b5e6-3aeb9c23411a" providerId="ADAL" clId="{DFC7B4BC-F7C6-48EB-BF8C-CFC17E448A51}" dt="2026-01-22T18:55:59.883" v="1924" actId="22"/>
          <ac:spMkLst>
            <pc:docMk/>
            <pc:sldMk cId="3664651367" sldId="278"/>
            <ac:spMk id="4" creationId="{5E69EE13-50F3-0042-1060-647A0DC229CC}"/>
          </ac:spMkLst>
        </pc:spChg>
        <pc:spChg chg="add del mod ord">
          <ac:chgData name="Diana Amundson" userId="2dd3885d-a26a-469b-b5e6-3aeb9c23411a" providerId="ADAL" clId="{DFC7B4BC-F7C6-48EB-BF8C-CFC17E448A51}" dt="2026-01-22T18:57:23.832" v="1928" actId="22"/>
          <ac:spMkLst>
            <pc:docMk/>
            <pc:sldMk cId="3664651367" sldId="278"/>
            <ac:spMk id="5" creationId="{AC7FDCA8-A0F9-DFE5-99CE-1BB3C1AA37F3}"/>
          </ac:spMkLst>
        </pc:spChg>
        <pc:spChg chg="add del mod">
          <ac:chgData name="Diana Amundson" userId="2dd3885d-a26a-469b-b5e6-3aeb9c23411a" providerId="ADAL" clId="{DFC7B4BC-F7C6-48EB-BF8C-CFC17E448A51}" dt="2026-01-22T18:56:32.020" v="1927" actId="22"/>
          <ac:spMkLst>
            <pc:docMk/>
            <pc:sldMk cId="3664651367" sldId="278"/>
            <ac:spMk id="8" creationId="{61224C27-C2FE-1987-DE31-458E134BB8DD}"/>
          </ac:spMkLst>
        </pc:spChg>
        <pc:spChg chg="add del mod">
          <ac:chgData name="Diana Amundson" userId="2dd3885d-a26a-469b-b5e6-3aeb9c23411a" providerId="ADAL" clId="{DFC7B4BC-F7C6-48EB-BF8C-CFC17E448A51}" dt="2026-01-22T18:57:53.188" v="1930" actId="22"/>
          <ac:spMkLst>
            <pc:docMk/>
            <pc:sldMk cId="3664651367" sldId="278"/>
            <ac:spMk id="13" creationId="{7CD591F7-3EFB-0535-D380-ACB3D8D01C4B}"/>
          </ac:spMkLst>
        </pc:spChg>
        <pc:picChg chg="add del mod ord">
          <ac:chgData name="Diana Amundson" userId="2dd3885d-a26a-469b-b5e6-3aeb9c23411a" providerId="ADAL" clId="{DFC7B4BC-F7C6-48EB-BF8C-CFC17E448A51}" dt="2026-01-22T18:56:05.425" v="1926" actId="478"/>
          <ac:picMkLst>
            <pc:docMk/>
            <pc:sldMk cId="3664651367" sldId="278"/>
            <ac:picMk id="7" creationId="{3E7BE901-4EB2-BAF3-C1AD-6031D5CC2DFB}"/>
          </ac:picMkLst>
        </pc:picChg>
        <pc:picChg chg="add mod ord">
          <ac:chgData name="Diana Amundson" userId="2dd3885d-a26a-469b-b5e6-3aeb9c23411a" providerId="ADAL" clId="{DFC7B4BC-F7C6-48EB-BF8C-CFC17E448A51}" dt="2026-01-22T18:56:32.020" v="1927" actId="22"/>
          <ac:picMkLst>
            <pc:docMk/>
            <pc:sldMk cId="3664651367" sldId="278"/>
            <ac:picMk id="10" creationId="{6A872C4B-DD5A-D65A-D97E-884A17F6EF27}"/>
          </ac:picMkLst>
        </pc:picChg>
        <pc:picChg chg="add del mod ord">
          <ac:chgData name="Diana Amundson" userId="2dd3885d-a26a-469b-b5e6-3aeb9c23411a" providerId="ADAL" clId="{DFC7B4BC-F7C6-48EB-BF8C-CFC17E448A51}" dt="2026-01-22T18:57:32.123" v="1929" actId="478"/>
          <ac:picMkLst>
            <pc:docMk/>
            <pc:sldMk cId="3664651367" sldId="278"/>
            <ac:picMk id="12" creationId="{817E256F-1CF7-0F0D-4D65-8821ADE2FE35}"/>
          </ac:picMkLst>
        </pc:picChg>
        <pc:picChg chg="add mod ord">
          <ac:chgData name="Diana Amundson" userId="2dd3885d-a26a-469b-b5e6-3aeb9c23411a" providerId="ADAL" clId="{DFC7B4BC-F7C6-48EB-BF8C-CFC17E448A51}" dt="2026-01-22T18:57:53.188" v="1930" actId="22"/>
          <ac:picMkLst>
            <pc:docMk/>
            <pc:sldMk cId="3664651367" sldId="278"/>
            <ac:picMk id="15" creationId="{B17A568A-FCEB-96D8-4109-41B89A514711}"/>
          </ac:picMkLst>
        </pc:picChg>
      </pc:sldChg>
      <pc:sldChg chg="addSp delSp modSp new mod">
        <pc:chgData name="Diana Amundson" userId="2dd3885d-a26a-469b-b5e6-3aeb9c23411a" providerId="ADAL" clId="{DFC7B4BC-F7C6-48EB-BF8C-CFC17E448A51}" dt="2026-01-22T18:29:47.847" v="1922" actId="1076"/>
        <pc:sldMkLst>
          <pc:docMk/>
          <pc:sldMk cId="2739471484" sldId="279"/>
        </pc:sldMkLst>
        <pc:spChg chg="mod">
          <ac:chgData name="Diana Amundson" userId="2dd3885d-a26a-469b-b5e6-3aeb9c23411a" providerId="ADAL" clId="{DFC7B4BC-F7C6-48EB-BF8C-CFC17E448A51}" dt="2026-01-22T18:29:39.581" v="1920" actId="20577"/>
          <ac:spMkLst>
            <pc:docMk/>
            <pc:sldMk cId="2739471484" sldId="279"/>
            <ac:spMk id="2" creationId="{8C764418-EA4C-C75A-74AB-ED999E8D4038}"/>
          </ac:spMkLst>
        </pc:spChg>
        <pc:spChg chg="del">
          <ac:chgData name="Diana Amundson" userId="2dd3885d-a26a-469b-b5e6-3aeb9c23411a" providerId="ADAL" clId="{DFC7B4BC-F7C6-48EB-BF8C-CFC17E448A51}" dt="2026-01-22T18:29:42.014" v="1921" actId="22"/>
          <ac:spMkLst>
            <pc:docMk/>
            <pc:sldMk cId="2739471484" sldId="279"/>
            <ac:spMk id="3" creationId="{B066B397-1A9B-BA3C-0066-B5E5E4229256}"/>
          </ac:spMkLst>
        </pc:spChg>
        <pc:picChg chg="add mod ord">
          <ac:chgData name="Diana Amundson" userId="2dd3885d-a26a-469b-b5e6-3aeb9c23411a" providerId="ADAL" clId="{DFC7B4BC-F7C6-48EB-BF8C-CFC17E448A51}" dt="2026-01-22T18:29:47.847" v="1922" actId="1076"/>
          <ac:picMkLst>
            <pc:docMk/>
            <pc:sldMk cId="2739471484" sldId="279"/>
            <ac:picMk id="5" creationId="{B758837E-9776-9C51-3DF6-17464E240B4E}"/>
          </ac:picMkLst>
        </pc:picChg>
      </pc:sldChg>
      <pc:sldChg chg="addSp delSp modSp new mod">
        <pc:chgData name="Diana Amundson" userId="2dd3885d-a26a-469b-b5e6-3aeb9c23411a" providerId="ADAL" clId="{DFC7B4BC-F7C6-48EB-BF8C-CFC17E448A51}" dt="2026-01-22T19:00:49.487" v="1959" actId="1076"/>
        <pc:sldMkLst>
          <pc:docMk/>
          <pc:sldMk cId="3791160570" sldId="280"/>
        </pc:sldMkLst>
        <pc:spChg chg="mod">
          <ac:chgData name="Diana Amundson" userId="2dd3885d-a26a-469b-b5e6-3aeb9c23411a" providerId="ADAL" clId="{DFC7B4BC-F7C6-48EB-BF8C-CFC17E448A51}" dt="2026-01-22T19:00:19.412" v="1957" actId="20577"/>
          <ac:spMkLst>
            <pc:docMk/>
            <pc:sldMk cId="3791160570" sldId="280"/>
            <ac:spMk id="2" creationId="{B6706A9B-A97D-9FD4-3980-001A965C3DB5}"/>
          </ac:spMkLst>
        </pc:spChg>
        <pc:spChg chg="del">
          <ac:chgData name="Diana Amundson" userId="2dd3885d-a26a-469b-b5e6-3aeb9c23411a" providerId="ADAL" clId="{DFC7B4BC-F7C6-48EB-BF8C-CFC17E448A51}" dt="2026-01-22T19:00:44.409" v="1958" actId="22"/>
          <ac:spMkLst>
            <pc:docMk/>
            <pc:sldMk cId="3791160570" sldId="280"/>
            <ac:spMk id="3" creationId="{C31168BF-D9C7-7232-72A3-3FCBB39C334A}"/>
          </ac:spMkLst>
        </pc:spChg>
        <pc:picChg chg="add mod ord">
          <ac:chgData name="Diana Amundson" userId="2dd3885d-a26a-469b-b5e6-3aeb9c23411a" providerId="ADAL" clId="{DFC7B4BC-F7C6-48EB-BF8C-CFC17E448A51}" dt="2026-01-22T19:00:49.487" v="1959" actId="1076"/>
          <ac:picMkLst>
            <pc:docMk/>
            <pc:sldMk cId="3791160570" sldId="280"/>
            <ac:picMk id="5" creationId="{311879BF-8678-C833-404A-94C1344282AC}"/>
          </ac:picMkLst>
        </pc:picChg>
      </pc:sldChg>
      <pc:sldChg chg="addSp delSp modSp new mod">
        <pc:chgData name="Diana Amundson" userId="2dd3885d-a26a-469b-b5e6-3aeb9c23411a" providerId="ADAL" clId="{DFC7B4BC-F7C6-48EB-BF8C-CFC17E448A51}" dt="2026-01-22T19:02:59.568" v="1988" actId="1076"/>
        <pc:sldMkLst>
          <pc:docMk/>
          <pc:sldMk cId="2648780885" sldId="281"/>
        </pc:sldMkLst>
        <pc:spChg chg="mod">
          <ac:chgData name="Diana Amundson" userId="2dd3885d-a26a-469b-b5e6-3aeb9c23411a" providerId="ADAL" clId="{DFC7B4BC-F7C6-48EB-BF8C-CFC17E448A51}" dt="2026-01-22T19:02:47.275" v="1986" actId="20577"/>
          <ac:spMkLst>
            <pc:docMk/>
            <pc:sldMk cId="2648780885" sldId="281"/>
            <ac:spMk id="2" creationId="{03C58612-6E7F-D3A8-ABA7-EE428B0CF6E4}"/>
          </ac:spMkLst>
        </pc:spChg>
        <pc:spChg chg="del">
          <ac:chgData name="Diana Amundson" userId="2dd3885d-a26a-469b-b5e6-3aeb9c23411a" providerId="ADAL" clId="{DFC7B4BC-F7C6-48EB-BF8C-CFC17E448A51}" dt="2026-01-22T19:02:54.584" v="1987" actId="22"/>
          <ac:spMkLst>
            <pc:docMk/>
            <pc:sldMk cId="2648780885" sldId="281"/>
            <ac:spMk id="3" creationId="{3C2F7C12-C8F8-0243-CB03-CA86B4CF3280}"/>
          </ac:spMkLst>
        </pc:spChg>
        <pc:picChg chg="add mod ord">
          <ac:chgData name="Diana Amundson" userId="2dd3885d-a26a-469b-b5e6-3aeb9c23411a" providerId="ADAL" clId="{DFC7B4BC-F7C6-48EB-BF8C-CFC17E448A51}" dt="2026-01-22T19:02:59.568" v="1988" actId="1076"/>
          <ac:picMkLst>
            <pc:docMk/>
            <pc:sldMk cId="2648780885" sldId="281"/>
            <ac:picMk id="5" creationId="{898B773D-1871-649B-AF5E-F80933CA2F71}"/>
          </ac:picMkLst>
        </pc:picChg>
      </pc:sldChg>
      <pc:sldChg chg="addSp delSp modSp new mod modClrScheme chgLayout">
        <pc:chgData name="Diana Amundson" userId="2dd3885d-a26a-469b-b5e6-3aeb9c23411a" providerId="ADAL" clId="{DFC7B4BC-F7C6-48EB-BF8C-CFC17E448A51}" dt="2026-01-22T19:14:42.342" v="2309" actId="26606"/>
        <pc:sldMkLst>
          <pc:docMk/>
          <pc:sldMk cId="415820134" sldId="282"/>
        </pc:sldMkLst>
        <pc:spChg chg="mod ord">
          <ac:chgData name="Diana Amundson" userId="2dd3885d-a26a-469b-b5e6-3aeb9c23411a" providerId="ADAL" clId="{DFC7B4BC-F7C6-48EB-BF8C-CFC17E448A51}" dt="2026-01-22T19:14:42.342" v="2309" actId="26606"/>
          <ac:spMkLst>
            <pc:docMk/>
            <pc:sldMk cId="415820134" sldId="282"/>
            <ac:spMk id="2" creationId="{E3C1BA8B-6C50-934B-EFA9-292A820FA5B8}"/>
          </ac:spMkLst>
        </pc:spChg>
        <pc:spChg chg="del mod ord">
          <ac:chgData name="Diana Amundson" userId="2dd3885d-a26a-469b-b5e6-3aeb9c23411a" providerId="ADAL" clId="{DFC7B4BC-F7C6-48EB-BF8C-CFC17E448A51}" dt="2026-01-22T19:12:54.011" v="2045" actId="700"/>
          <ac:spMkLst>
            <pc:docMk/>
            <pc:sldMk cId="415820134" sldId="282"/>
            <ac:spMk id="3" creationId="{BFA206C4-A955-2041-6235-F14430B79094}"/>
          </ac:spMkLst>
        </pc:spChg>
        <pc:spChg chg="del">
          <ac:chgData name="Diana Amundson" userId="2dd3885d-a26a-469b-b5e6-3aeb9c23411a" providerId="ADAL" clId="{DFC7B4BC-F7C6-48EB-BF8C-CFC17E448A51}" dt="2026-01-22T19:12:54.011" v="2045" actId="700"/>
          <ac:spMkLst>
            <pc:docMk/>
            <pc:sldMk cId="415820134" sldId="282"/>
            <ac:spMk id="4" creationId="{6481BF27-26E3-5CBB-8EA0-F652399164AB}"/>
          </ac:spMkLst>
        </pc:spChg>
        <pc:spChg chg="add del mod ord">
          <ac:chgData name="Diana Amundson" userId="2dd3885d-a26a-469b-b5e6-3aeb9c23411a" providerId="ADAL" clId="{DFC7B4BC-F7C6-48EB-BF8C-CFC17E448A51}" dt="2026-01-22T19:14:42.342" v="2309" actId="26606"/>
          <ac:spMkLst>
            <pc:docMk/>
            <pc:sldMk cId="415820134" sldId="282"/>
            <ac:spMk id="5" creationId="{A250FCA4-6783-A019-490B-A9A8B20628AE}"/>
          </ac:spMkLst>
        </pc:spChg>
        <pc:graphicFrameChg chg="add">
          <ac:chgData name="Diana Amundson" userId="2dd3885d-a26a-469b-b5e6-3aeb9c23411a" providerId="ADAL" clId="{DFC7B4BC-F7C6-48EB-BF8C-CFC17E448A51}" dt="2026-01-22T19:14:42.342" v="2309" actId="26606"/>
          <ac:graphicFrameMkLst>
            <pc:docMk/>
            <pc:sldMk cId="415820134" sldId="282"/>
            <ac:graphicFrameMk id="8" creationId="{1FA6EB35-C6B8-9CA6-A9FA-5C1307EFB746}"/>
          </ac:graphicFrameMkLst>
        </pc:graphicFrameChg>
        <pc:picChg chg="add del mod">
          <ac:chgData name="Diana Amundson" userId="2dd3885d-a26a-469b-b5e6-3aeb9c23411a" providerId="ADAL" clId="{DFC7B4BC-F7C6-48EB-BF8C-CFC17E448A51}" dt="2026-01-22T19:14:19.274" v="2308" actId="478"/>
          <ac:picMkLst>
            <pc:docMk/>
            <pc:sldMk cId="415820134" sldId="282"/>
            <ac:picMk id="7" creationId="{7DDDFBFF-BA25-5F8F-F081-4A1B7E0A88F9}"/>
          </ac:picMkLst>
        </pc:picChg>
      </pc:sldChg>
      <pc:sldChg chg="addSp delSp modSp new mod">
        <pc:chgData name="Diana Amundson" userId="2dd3885d-a26a-469b-b5e6-3aeb9c23411a" providerId="ADAL" clId="{DFC7B4BC-F7C6-48EB-BF8C-CFC17E448A51}" dt="2026-01-22T19:15:46.815" v="2343" actId="1076"/>
        <pc:sldMkLst>
          <pc:docMk/>
          <pc:sldMk cId="1840803618" sldId="283"/>
        </pc:sldMkLst>
        <pc:spChg chg="mod">
          <ac:chgData name="Diana Amundson" userId="2dd3885d-a26a-469b-b5e6-3aeb9c23411a" providerId="ADAL" clId="{DFC7B4BC-F7C6-48EB-BF8C-CFC17E448A51}" dt="2026-01-22T19:14:56.179" v="2338" actId="20577"/>
          <ac:spMkLst>
            <pc:docMk/>
            <pc:sldMk cId="1840803618" sldId="283"/>
            <ac:spMk id="2" creationId="{2FA34E22-7BE3-1272-4550-C5AF88344A5A}"/>
          </ac:spMkLst>
        </pc:spChg>
        <pc:spChg chg="del">
          <ac:chgData name="Diana Amundson" userId="2dd3885d-a26a-469b-b5e6-3aeb9c23411a" providerId="ADAL" clId="{DFC7B4BC-F7C6-48EB-BF8C-CFC17E448A51}" dt="2026-01-22T19:14:50.189" v="2311" actId="22"/>
          <ac:spMkLst>
            <pc:docMk/>
            <pc:sldMk cId="1840803618" sldId="283"/>
            <ac:spMk id="3" creationId="{96FF7FDF-0DC8-CAF5-ED40-5795D8C8DE8B}"/>
          </ac:spMkLst>
        </pc:spChg>
        <pc:spChg chg="del">
          <ac:chgData name="Diana Amundson" userId="2dd3885d-a26a-469b-b5e6-3aeb9c23411a" providerId="ADAL" clId="{DFC7B4BC-F7C6-48EB-BF8C-CFC17E448A51}" dt="2026-01-22T19:15:27.713" v="2339" actId="22"/>
          <ac:spMkLst>
            <pc:docMk/>
            <pc:sldMk cId="1840803618" sldId="283"/>
            <ac:spMk id="4" creationId="{91BEFD97-59CB-F0A0-BE63-C4D8DCF1EB06}"/>
          </ac:spMkLst>
        </pc:spChg>
        <pc:picChg chg="add mod ord">
          <ac:chgData name="Diana Amundson" userId="2dd3885d-a26a-469b-b5e6-3aeb9c23411a" providerId="ADAL" clId="{DFC7B4BC-F7C6-48EB-BF8C-CFC17E448A51}" dt="2026-01-22T19:15:43.095" v="2342" actId="1076"/>
          <ac:picMkLst>
            <pc:docMk/>
            <pc:sldMk cId="1840803618" sldId="283"/>
            <ac:picMk id="6" creationId="{073941C3-B096-C36C-D3E2-41286C82B9DF}"/>
          </ac:picMkLst>
        </pc:picChg>
        <pc:picChg chg="add mod ord">
          <ac:chgData name="Diana Amundson" userId="2dd3885d-a26a-469b-b5e6-3aeb9c23411a" providerId="ADAL" clId="{DFC7B4BC-F7C6-48EB-BF8C-CFC17E448A51}" dt="2026-01-22T19:15:46.815" v="2343" actId="1076"/>
          <ac:picMkLst>
            <pc:docMk/>
            <pc:sldMk cId="1840803618" sldId="283"/>
            <ac:picMk id="8" creationId="{FE28A445-6317-D2E6-7EB8-C03E7D70B769}"/>
          </ac:picMkLst>
        </pc:picChg>
      </pc:sldChg>
      <pc:sldChg chg="addSp delSp modSp new mod">
        <pc:chgData name="Diana Amundson" userId="2dd3885d-a26a-469b-b5e6-3aeb9c23411a" providerId="ADAL" clId="{DFC7B4BC-F7C6-48EB-BF8C-CFC17E448A51}" dt="2026-01-22T19:20:51.083" v="2378" actId="20577"/>
        <pc:sldMkLst>
          <pc:docMk/>
          <pc:sldMk cId="929875558" sldId="284"/>
        </pc:sldMkLst>
        <pc:spChg chg="del">
          <ac:chgData name="Diana Amundson" userId="2dd3885d-a26a-469b-b5e6-3aeb9c23411a" providerId="ADAL" clId="{DFC7B4BC-F7C6-48EB-BF8C-CFC17E448A51}" dt="2026-01-22T19:20:37.354" v="2348" actId="26606"/>
          <ac:spMkLst>
            <pc:docMk/>
            <pc:sldMk cId="929875558" sldId="284"/>
            <ac:spMk id="2" creationId="{0FB6EDD0-BD95-67D8-5D63-2797D8167C65}"/>
          </ac:spMkLst>
        </pc:spChg>
        <pc:spChg chg="del">
          <ac:chgData name="Diana Amundson" userId="2dd3885d-a26a-469b-b5e6-3aeb9c23411a" providerId="ADAL" clId="{DFC7B4BC-F7C6-48EB-BF8C-CFC17E448A51}" dt="2026-01-22T19:20:34.732" v="2347" actId="22"/>
          <ac:spMkLst>
            <pc:docMk/>
            <pc:sldMk cId="929875558" sldId="284"/>
            <ac:spMk id="3" creationId="{DC22FD86-E849-5A93-252F-CFC66E08F4BD}"/>
          </ac:spMkLst>
        </pc:spChg>
        <pc:spChg chg="add mod">
          <ac:chgData name="Diana Amundson" userId="2dd3885d-a26a-469b-b5e6-3aeb9c23411a" providerId="ADAL" clId="{DFC7B4BC-F7C6-48EB-BF8C-CFC17E448A51}" dt="2026-01-22T19:20:51.083" v="2378" actId="20577"/>
          <ac:spMkLst>
            <pc:docMk/>
            <pc:sldMk cId="929875558" sldId="284"/>
            <ac:spMk id="10" creationId="{1E0B34A4-ACED-872A-56BB-D945CECF3F07}"/>
          </ac:spMkLst>
        </pc:spChg>
        <pc:picChg chg="add mod ord">
          <ac:chgData name="Diana Amundson" userId="2dd3885d-a26a-469b-b5e6-3aeb9c23411a" providerId="ADAL" clId="{DFC7B4BC-F7C6-48EB-BF8C-CFC17E448A51}" dt="2026-01-22T19:20:37.354" v="2348" actId="26606"/>
          <ac:picMkLst>
            <pc:docMk/>
            <pc:sldMk cId="929875558" sldId="284"/>
            <ac:picMk id="5" creationId="{9548C4CA-E2B8-8FAD-C217-CDF7B2032B07}"/>
          </ac:picMkLst>
        </pc:picChg>
      </pc:sldChg>
      <pc:sldChg chg="addSp delSp modSp new mod modClrScheme chgLayout">
        <pc:chgData name="Diana Amundson" userId="2dd3885d-a26a-469b-b5e6-3aeb9c23411a" providerId="ADAL" clId="{DFC7B4BC-F7C6-48EB-BF8C-CFC17E448A51}" dt="2026-01-22T19:27:59.766" v="2644" actId="20577"/>
        <pc:sldMkLst>
          <pc:docMk/>
          <pc:sldMk cId="3131689619" sldId="287"/>
        </pc:sldMkLst>
        <pc:spChg chg="mod">
          <ac:chgData name="Diana Amundson" userId="2dd3885d-a26a-469b-b5e6-3aeb9c23411a" providerId="ADAL" clId="{DFC7B4BC-F7C6-48EB-BF8C-CFC17E448A51}" dt="2026-01-22T19:26:05.835" v="2607" actId="26606"/>
          <ac:spMkLst>
            <pc:docMk/>
            <pc:sldMk cId="3131689619" sldId="287"/>
            <ac:spMk id="2" creationId="{DA54CB9C-DB69-2762-C1E8-D46D15B6B83E}"/>
          </ac:spMkLst>
        </pc:spChg>
        <pc:spChg chg="del mod">
          <ac:chgData name="Diana Amundson" userId="2dd3885d-a26a-469b-b5e6-3aeb9c23411a" providerId="ADAL" clId="{DFC7B4BC-F7C6-48EB-BF8C-CFC17E448A51}" dt="2026-01-22T19:26:05.835" v="2607" actId="26606"/>
          <ac:spMkLst>
            <pc:docMk/>
            <pc:sldMk cId="3131689619" sldId="287"/>
            <ac:spMk id="3" creationId="{4E2DDB6E-3B7A-0E46-290A-0A8EA7C95CBC}"/>
          </ac:spMkLst>
        </pc:spChg>
        <pc:graphicFrameChg chg="add mod modGraphic">
          <ac:chgData name="Diana Amundson" userId="2dd3885d-a26a-469b-b5e6-3aeb9c23411a" providerId="ADAL" clId="{DFC7B4BC-F7C6-48EB-BF8C-CFC17E448A51}" dt="2026-01-22T19:27:59.766" v="2644" actId="20577"/>
          <ac:graphicFrameMkLst>
            <pc:docMk/>
            <pc:sldMk cId="3131689619" sldId="287"/>
            <ac:graphicFrameMk id="5" creationId="{FFA355AA-F280-9546-5C73-1573297A2F7D}"/>
          </ac:graphicFrameMkLst>
        </pc:graphicFrameChg>
      </pc:sldChg>
      <pc:sldChg chg="addSp delSp modSp new mod">
        <pc:chgData name="Diana Amundson" userId="2dd3885d-a26a-469b-b5e6-3aeb9c23411a" providerId="ADAL" clId="{DFC7B4BC-F7C6-48EB-BF8C-CFC17E448A51}" dt="2026-01-22T19:26:46.649" v="2634" actId="1076"/>
        <pc:sldMkLst>
          <pc:docMk/>
          <pc:sldMk cId="4007558388" sldId="288"/>
        </pc:sldMkLst>
        <pc:spChg chg="mod">
          <ac:chgData name="Diana Amundson" userId="2dd3885d-a26a-469b-b5e6-3aeb9c23411a" providerId="ADAL" clId="{DFC7B4BC-F7C6-48EB-BF8C-CFC17E448A51}" dt="2026-01-22T19:26:15.444" v="2628" actId="20577"/>
          <ac:spMkLst>
            <pc:docMk/>
            <pc:sldMk cId="4007558388" sldId="288"/>
            <ac:spMk id="2" creationId="{159F9C01-78E0-884D-7010-F9A68C964565}"/>
          </ac:spMkLst>
        </pc:spChg>
        <pc:spChg chg="del">
          <ac:chgData name="Diana Amundson" userId="2dd3885d-a26a-469b-b5e6-3aeb9c23411a" providerId="ADAL" clId="{DFC7B4BC-F7C6-48EB-BF8C-CFC17E448A51}" dt="2026-01-22T19:26:18.510" v="2629"/>
          <ac:spMkLst>
            <pc:docMk/>
            <pc:sldMk cId="4007558388" sldId="288"/>
            <ac:spMk id="3" creationId="{37441062-3F6E-224F-0159-41BD870ECB2C}"/>
          </ac:spMkLst>
        </pc:spChg>
        <pc:spChg chg="add del mod">
          <ac:chgData name="Diana Amundson" userId="2dd3885d-a26a-469b-b5e6-3aeb9c23411a" providerId="ADAL" clId="{DFC7B4BC-F7C6-48EB-BF8C-CFC17E448A51}" dt="2026-01-22T19:26:36.650" v="2631" actId="22"/>
          <ac:spMkLst>
            <pc:docMk/>
            <pc:sldMk cId="4007558388" sldId="288"/>
            <ac:spMk id="5" creationId="{11D86CC0-384A-4BBB-77E0-8D43AE2220EA}"/>
          </ac:spMkLst>
        </pc:spChg>
        <pc:picChg chg="add del mod">
          <ac:chgData name="Diana Amundson" userId="2dd3885d-a26a-469b-b5e6-3aeb9c23411a" providerId="ADAL" clId="{DFC7B4BC-F7C6-48EB-BF8C-CFC17E448A51}" dt="2026-01-22T19:26:20.684" v="2630" actId="478"/>
          <ac:picMkLst>
            <pc:docMk/>
            <pc:sldMk cId="4007558388" sldId="288"/>
            <ac:picMk id="4" creationId="{13D2FAD2-6A26-FB30-96A7-E0C862722282}"/>
          </ac:picMkLst>
        </pc:picChg>
        <pc:picChg chg="add mod ord">
          <ac:chgData name="Diana Amundson" userId="2dd3885d-a26a-469b-b5e6-3aeb9c23411a" providerId="ADAL" clId="{DFC7B4BC-F7C6-48EB-BF8C-CFC17E448A51}" dt="2026-01-22T19:26:46.649" v="2634" actId="1076"/>
          <ac:picMkLst>
            <pc:docMk/>
            <pc:sldMk cId="4007558388" sldId="288"/>
            <ac:picMk id="7" creationId="{DD15BED7-2333-5817-4D06-2CD79ADF9759}"/>
          </ac:picMkLst>
        </pc:picChg>
      </pc:sldChg>
      <pc:sldChg chg="addSp delSp modSp new mod">
        <pc:chgData name="Diana Amundson" userId="2dd3885d-a26a-469b-b5e6-3aeb9c23411a" providerId="ADAL" clId="{DFC7B4BC-F7C6-48EB-BF8C-CFC17E448A51}" dt="2026-01-22T19:38:53.604" v="2668" actId="1076"/>
        <pc:sldMkLst>
          <pc:docMk/>
          <pc:sldMk cId="1475562142" sldId="289"/>
        </pc:sldMkLst>
        <pc:spChg chg="mod">
          <ac:chgData name="Diana Amundson" userId="2dd3885d-a26a-469b-b5e6-3aeb9c23411a" providerId="ADAL" clId="{DFC7B4BC-F7C6-48EB-BF8C-CFC17E448A51}" dt="2026-01-22T19:38:46.217" v="2666" actId="14100"/>
          <ac:spMkLst>
            <pc:docMk/>
            <pc:sldMk cId="1475562142" sldId="289"/>
            <ac:spMk id="2" creationId="{269A57E1-4784-1939-0656-13D65CCCC60E}"/>
          </ac:spMkLst>
        </pc:spChg>
        <pc:spChg chg="del">
          <ac:chgData name="Diana Amundson" userId="2dd3885d-a26a-469b-b5e6-3aeb9c23411a" providerId="ADAL" clId="{DFC7B4BC-F7C6-48EB-BF8C-CFC17E448A51}" dt="2026-01-22T19:38:36.319" v="2664" actId="22"/>
          <ac:spMkLst>
            <pc:docMk/>
            <pc:sldMk cId="1475562142" sldId="289"/>
            <ac:spMk id="3" creationId="{EF284BF4-9FF4-DB65-4586-AEBB5302CF7B}"/>
          </ac:spMkLst>
        </pc:spChg>
        <pc:picChg chg="add mod ord">
          <ac:chgData name="Diana Amundson" userId="2dd3885d-a26a-469b-b5e6-3aeb9c23411a" providerId="ADAL" clId="{DFC7B4BC-F7C6-48EB-BF8C-CFC17E448A51}" dt="2026-01-22T19:38:53.604" v="2668" actId="1076"/>
          <ac:picMkLst>
            <pc:docMk/>
            <pc:sldMk cId="1475562142" sldId="289"/>
            <ac:picMk id="5" creationId="{0B5C2B31-1BE8-CE04-AA09-7D5AD242CFB8}"/>
          </ac:picMkLst>
        </pc:picChg>
      </pc:sldChg>
      <pc:sldChg chg="addSp delSp modSp new mod">
        <pc:chgData name="Diana Amundson" userId="2dd3885d-a26a-469b-b5e6-3aeb9c23411a" providerId="ADAL" clId="{DFC7B4BC-F7C6-48EB-BF8C-CFC17E448A51}" dt="2026-01-22T19:44:24.281" v="2692" actId="1076"/>
        <pc:sldMkLst>
          <pc:docMk/>
          <pc:sldMk cId="830976011" sldId="290"/>
        </pc:sldMkLst>
        <pc:spChg chg="mod">
          <ac:chgData name="Diana Amundson" userId="2dd3885d-a26a-469b-b5e6-3aeb9c23411a" providerId="ADAL" clId="{DFC7B4BC-F7C6-48EB-BF8C-CFC17E448A51}" dt="2026-01-22T19:39:07.361" v="2688" actId="20577"/>
          <ac:spMkLst>
            <pc:docMk/>
            <pc:sldMk cId="830976011" sldId="290"/>
            <ac:spMk id="2" creationId="{CB4EA0E0-C07C-902F-1E9A-183E81D67429}"/>
          </ac:spMkLst>
        </pc:spChg>
        <pc:spChg chg="del">
          <ac:chgData name="Diana Amundson" userId="2dd3885d-a26a-469b-b5e6-3aeb9c23411a" providerId="ADAL" clId="{DFC7B4BC-F7C6-48EB-BF8C-CFC17E448A51}" dt="2026-01-22T19:44:14.767" v="2689" actId="22"/>
          <ac:spMkLst>
            <pc:docMk/>
            <pc:sldMk cId="830976011" sldId="290"/>
            <ac:spMk id="3" creationId="{22B849EA-FD3D-C483-89B7-B34D4BAB3546}"/>
          </ac:spMkLst>
        </pc:spChg>
        <pc:picChg chg="add mod ord">
          <ac:chgData name="Diana Amundson" userId="2dd3885d-a26a-469b-b5e6-3aeb9c23411a" providerId="ADAL" clId="{DFC7B4BC-F7C6-48EB-BF8C-CFC17E448A51}" dt="2026-01-22T19:44:24.281" v="2692" actId="1076"/>
          <ac:picMkLst>
            <pc:docMk/>
            <pc:sldMk cId="830976011" sldId="290"/>
            <ac:picMk id="5" creationId="{076F6A05-3998-47E1-BE69-D37AF75F7628}"/>
          </ac:picMkLst>
        </pc:picChg>
      </pc:sldChg>
      <pc:sldChg chg="addSp delSp modSp new mod modClrScheme chgLayout">
        <pc:chgData name="Diana Amundson" userId="2dd3885d-a26a-469b-b5e6-3aeb9c23411a" providerId="ADAL" clId="{DFC7B4BC-F7C6-48EB-BF8C-CFC17E448A51}" dt="2026-01-22T19:48:31.908" v="3169" actId="20577"/>
        <pc:sldMkLst>
          <pc:docMk/>
          <pc:sldMk cId="2828243534" sldId="291"/>
        </pc:sldMkLst>
        <pc:spChg chg="mod">
          <ac:chgData name="Diana Amundson" userId="2dd3885d-a26a-469b-b5e6-3aeb9c23411a" providerId="ADAL" clId="{DFC7B4BC-F7C6-48EB-BF8C-CFC17E448A51}" dt="2026-01-22T19:48:00.379" v="3136" actId="26606"/>
          <ac:spMkLst>
            <pc:docMk/>
            <pc:sldMk cId="2828243534" sldId="291"/>
            <ac:spMk id="2" creationId="{AA340F47-FD6D-5395-DD86-CBF2BC768B3C}"/>
          </ac:spMkLst>
        </pc:spChg>
        <pc:spChg chg="del mod">
          <ac:chgData name="Diana Amundson" userId="2dd3885d-a26a-469b-b5e6-3aeb9c23411a" providerId="ADAL" clId="{DFC7B4BC-F7C6-48EB-BF8C-CFC17E448A51}" dt="2026-01-22T19:48:00.379" v="3136" actId="26606"/>
          <ac:spMkLst>
            <pc:docMk/>
            <pc:sldMk cId="2828243534" sldId="291"/>
            <ac:spMk id="3" creationId="{B4B064DE-4EAD-5864-1173-78F5622EA39B}"/>
          </ac:spMkLst>
        </pc:spChg>
        <pc:graphicFrameChg chg="add mod modGraphic">
          <ac:chgData name="Diana Amundson" userId="2dd3885d-a26a-469b-b5e6-3aeb9c23411a" providerId="ADAL" clId="{DFC7B4BC-F7C6-48EB-BF8C-CFC17E448A51}" dt="2026-01-22T19:48:31.908" v="3169" actId="20577"/>
          <ac:graphicFrameMkLst>
            <pc:docMk/>
            <pc:sldMk cId="2828243534" sldId="291"/>
            <ac:graphicFrameMk id="5" creationId="{E0C8BF5C-346E-76AD-5B4E-0E5E1303FF11}"/>
          </ac:graphicFrameMkLst>
        </pc:graphicFrameChg>
      </pc:sldChg>
      <pc:sldChg chg="addSp delSp modSp new mod modClrScheme chgLayout">
        <pc:chgData name="Diana Amundson" userId="2dd3885d-a26a-469b-b5e6-3aeb9c23411a" providerId="ADAL" clId="{DFC7B4BC-F7C6-48EB-BF8C-CFC17E448A51}" dt="2026-01-22T19:51:59.941" v="3193" actId="1076"/>
        <pc:sldMkLst>
          <pc:docMk/>
          <pc:sldMk cId="2766636290" sldId="292"/>
        </pc:sldMkLst>
        <pc:spChg chg="mod ord">
          <ac:chgData name="Diana Amundson" userId="2dd3885d-a26a-469b-b5e6-3aeb9c23411a" providerId="ADAL" clId="{DFC7B4BC-F7C6-48EB-BF8C-CFC17E448A51}" dt="2026-01-22T19:51:28.744" v="3189" actId="700"/>
          <ac:spMkLst>
            <pc:docMk/>
            <pc:sldMk cId="2766636290" sldId="292"/>
            <ac:spMk id="2" creationId="{76653CAA-563D-3748-39E5-5799C6E02A8C}"/>
          </ac:spMkLst>
        </pc:spChg>
        <pc:spChg chg="add del mod ord">
          <ac:chgData name="Diana Amundson" userId="2dd3885d-a26a-469b-b5e6-3aeb9c23411a" providerId="ADAL" clId="{DFC7B4BC-F7C6-48EB-BF8C-CFC17E448A51}" dt="2026-01-22T19:51:28.744" v="3189" actId="700"/>
          <ac:spMkLst>
            <pc:docMk/>
            <pc:sldMk cId="2766636290" sldId="292"/>
            <ac:spMk id="3" creationId="{C2643382-7A12-3BD8-3D7B-B3F2ABBD5BBE}"/>
          </ac:spMkLst>
        </pc:spChg>
        <pc:spChg chg="add del mod ord">
          <ac:chgData name="Diana Amundson" userId="2dd3885d-a26a-469b-b5e6-3aeb9c23411a" providerId="ADAL" clId="{DFC7B4BC-F7C6-48EB-BF8C-CFC17E448A51}" dt="2026-01-22T19:51:31.142" v="3190" actId="22"/>
          <ac:spMkLst>
            <pc:docMk/>
            <pc:sldMk cId="2766636290" sldId="292"/>
            <ac:spMk id="6" creationId="{C57FFFF0-FE74-8D8B-989E-34544F955F09}"/>
          </ac:spMkLst>
        </pc:spChg>
        <pc:spChg chg="add del mod ord">
          <ac:chgData name="Diana Amundson" userId="2dd3885d-a26a-469b-b5e6-3aeb9c23411a" providerId="ADAL" clId="{DFC7B4BC-F7C6-48EB-BF8C-CFC17E448A51}" dt="2026-01-22T19:51:48.897" v="3191" actId="22"/>
          <ac:spMkLst>
            <pc:docMk/>
            <pc:sldMk cId="2766636290" sldId="292"/>
            <ac:spMk id="7" creationId="{1D384E32-EE90-053D-D56B-6619050A06A3}"/>
          </ac:spMkLst>
        </pc:spChg>
        <pc:picChg chg="add del mod ord">
          <ac:chgData name="Diana Amundson" userId="2dd3885d-a26a-469b-b5e6-3aeb9c23411a" providerId="ADAL" clId="{DFC7B4BC-F7C6-48EB-BF8C-CFC17E448A51}" dt="2026-01-22T19:51:18.271" v="3188" actId="22"/>
          <ac:picMkLst>
            <pc:docMk/>
            <pc:sldMk cId="2766636290" sldId="292"/>
            <ac:picMk id="5" creationId="{9DEE3BA5-894F-ACDC-346D-8CD61CEF3F70}"/>
          </ac:picMkLst>
        </pc:picChg>
        <pc:picChg chg="add mod ord">
          <ac:chgData name="Diana Amundson" userId="2dd3885d-a26a-469b-b5e6-3aeb9c23411a" providerId="ADAL" clId="{DFC7B4BC-F7C6-48EB-BF8C-CFC17E448A51}" dt="2026-01-22T19:51:59.941" v="3193" actId="1076"/>
          <ac:picMkLst>
            <pc:docMk/>
            <pc:sldMk cId="2766636290" sldId="292"/>
            <ac:picMk id="9" creationId="{A8395837-133B-E3EC-02C7-70431F104B3A}"/>
          </ac:picMkLst>
        </pc:picChg>
        <pc:picChg chg="add mod ord">
          <ac:chgData name="Diana Amundson" userId="2dd3885d-a26a-469b-b5e6-3aeb9c23411a" providerId="ADAL" clId="{DFC7B4BC-F7C6-48EB-BF8C-CFC17E448A51}" dt="2026-01-22T19:51:54.916" v="3192" actId="1076"/>
          <ac:picMkLst>
            <pc:docMk/>
            <pc:sldMk cId="2766636290" sldId="292"/>
            <ac:picMk id="11" creationId="{DDD462F3-9C5D-4F56-08D8-65300CBB0184}"/>
          </ac:picMkLst>
        </pc:picChg>
      </pc:sldChg>
      <pc:sldChg chg="addSp delSp modSp new mod">
        <pc:chgData name="Diana Amundson" userId="2dd3885d-a26a-469b-b5e6-3aeb9c23411a" providerId="ADAL" clId="{DFC7B4BC-F7C6-48EB-BF8C-CFC17E448A51}" dt="2026-01-22T20:08:28.171" v="3996" actId="1076"/>
        <pc:sldMkLst>
          <pc:docMk/>
          <pc:sldMk cId="245910345" sldId="293"/>
        </pc:sldMkLst>
        <pc:spChg chg="mod">
          <ac:chgData name="Diana Amundson" userId="2dd3885d-a26a-469b-b5e6-3aeb9c23411a" providerId="ADAL" clId="{DFC7B4BC-F7C6-48EB-BF8C-CFC17E448A51}" dt="2026-01-22T20:08:20.790" v="3995" actId="26606"/>
          <ac:spMkLst>
            <pc:docMk/>
            <pc:sldMk cId="245910345" sldId="293"/>
            <ac:spMk id="2" creationId="{6D746712-EA0F-67F5-479D-6444B6C0882E}"/>
          </ac:spMkLst>
        </pc:spChg>
        <pc:spChg chg="del mod">
          <ac:chgData name="Diana Amundson" userId="2dd3885d-a26a-469b-b5e6-3aeb9c23411a" providerId="ADAL" clId="{DFC7B4BC-F7C6-48EB-BF8C-CFC17E448A51}" dt="2026-01-22T20:08:20.790" v="3995" actId="26606"/>
          <ac:spMkLst>
            <pc:docMk/>
            <pc:sldMk cId="245910345" sldId="293"/>
            <ac:spMk id="3" creationId="{907CC704-452D-CBC1-2478-F4A83E506D30}"/>
          </ac:spMkLst>
        </pc:spChg>
        <pc:graphicFrameChg chg="add mod">
          <ac:chgData name="Diana Amundson" userId="2dd3885d-a26a-469b-b5e6-3aeb9c23411a" providerId="ADAL" clId="{DFC7B4BC-F7C6-48EB-BF8C-CFC17E448A51}" dt="2026-01-22T20:08:28.171" v="3996" actId="1076"/>
          <ac:graphicFrameMkLst>
            <pc:docMk/>
            <pc:sldMk cId="245910345" sldId="293"/>
            <ac:graphicFrameMk id="5" creationId="{0442DEBC-4BB5-7F1A-EA52-1D2F88C5F6CE}"/>
          </ac:graphicFrameMkLst>
        </pc:graphicFrameChg>
      </pc:sldChg>
      <pc:sldChg chg="addSp delSp modSp new mod ord">
        <pc:chgData name="Diana Amundson" userId="2dd3885d-a26a-469b-b5e6-3aeb9c23411a" providerId="ADAL" clId="{DFC7B4BC-F7C6-48EB-BF8C-CFC17E448A51}" dt="2026-01-22T20:00:46.805" v="3583" actId="20577"/>
        <pc:sldMkLst>
          <pc:docMk/>
          <pc:sldMk cId="2483464678" sldId="294"/>
        </pc:sldMkLst>
        <pc:spChg chg="mod">
          <ac:chgData name="Diana Amundson" userId="2dd3885d-a26a-469b-b5e6-3aeb9c23411a" providerId="ADAL" clId="{DFC7B4BC-F7C6-48EB-BF8C-CFC17E448A51}" dt="2026-01-22T20:00:46.805" v="3583" actId="20577"/>
          <ac:spMkLst>
            <pc:docMk/>
            <pc:sldMk cId="2483464678" sldId="294"/>
            <ac:spMk id="2" creationId="{0031A62C-AC57-7533-F756-12C11B0C7C4E}"/>
          </ac:spMkLst>
        </pc:spChg>
        <pc:spChg chg="del">
          <ac:chgData name="Diana Amundson" userId="2dd3885d-a26a-469b-b5e6-3aeb9c23411a" providerId="ADAL" clId="{DFC7B4BC-F7C6-48EB-BF8C-CFC17E448A51}" dt="2026-01-22T19:59:24.002" v="3570" actId="22"/>
          <ac:spMkLst>
            <pc:docMk/>
            <pc:sldMk cId="2483464678" sldId="294"/>
            <ac:spMk id="3" creationId="{3A65C9CA-100E-DDBA-8C8E-AF068F75D8D5}"/>
          </ac:spMkLst>
        </pc:spChg>
        <pc:picChg chg="add mod ord">
          <ac:chgData name="Diana Amundson" userId="2dd3885d-a26a-469b-b5e6-3aeb9c23411a" providerId="ADAL" clId="{DFC7B4BC-F7C6-48EB-BF8C-CFC17E448A51}" dt="2026-01-22T19:59:37.230" v="3572" actId="1076"/>
          <ac:picMkLst>
            <pc:docMk/>
            <pc:sldMk cId="2483464678" sldId="294"/>
            <ac:picMk id="5" creationId="{79CEBCFC-C560-DDEB-45C7-8296272AC502}"/>
          </ac:picMkLst>
        </pc:picChg>
      </pc:sldChg>
      <pc:sldChg chg="addSp delSp modSp new mod">
        <pc:chgData name="Diana Amundson" userId="2dd3885d-a26a-469b-b5e6-3aeb9c23411a" providerId="ADAL" clId="{DFC7B4BC-F7C6-48EB-BF8C-CFC17E448A51}" dt="2026-01-22T20:01:11.492" v="3605" actId="1076"/>
        <pc:sldMkLst>
          <pc:docMk/>
          <pc:sldMk cId="3313889006" sldId="295"/>
        </pc:sldMkLst>
        <pc:spChg chg="mod">
          <ac:chgData name="Diana Amundson" userId="2dd3885d-a26a-469b-b5e6-3aeb9c23411a" providerId="ADAL" clId="{DFC7B4BC-F7C6-48EB-BF8C-CFC17E448A51}" dt="2026-01-22T20:00:58.752" v="3601" actId="20577"/>
          <ac:spMkLst>
            <pc:docMk/>
            <pc:sldMk cId="3313889006" sldId="295"/>
            <ac:spMk id="2" creationId="{70DDDE44-FC8A-CC75-B5B3-DD62EF987F1F}"/>
          </ac:spMkLst>
        </pc:spChg>
        <pc:spChg chg="del">
          <ac:chgData name="Diana Amundson" userId="2dd3885d-a26a-469b-b5e6-3aeb9c23411a" providerId="ADAL" clId="{DFC7B4BC-F7C6-48EB-BF8C-CFC17E448A51}" dt="2026-01-22T20:01:01.841" v="3602" actId="22"/>
          <ac:spMkLst>
            <pc:docMk/>
            <pc:sldMk cId="3313889006" sldId="295"/>
            <ac:spMk id="3" creationId="{3915894E-E4B5-A265-7BDC-5F8A0DFE6B07}"/>
          </ac:spMkLst>
        </pc:spChg>
        <pc:picChg chg="add mod ord">
          <ac:chgData name="Diana Amundson" userId="2dd3885d-a26a-469b-b5e6-3aeb9c23411a" providerId="ADAL" clId="{DFC7B4BC-F7C6-48EB-BF8C-CFC17E448A51}" dt="2026-01-22T20:01:11.492" v="3605" actId="1076"/>
          <ac:picMkLst>
            <pc:docMk/>
            <pc:sldMk cId="3313889006" sldId="295"/>
            <ac:picMk id="5" creationId="{CB4AB2A9-7B1B-78E9-7951-9699BF006BB4}"/>
          </ac:picMkLst>
        </pc:picChg>
      </pc:sldChg>
      <pc:sldChg chg="addSp delSp modSp new mod">
        <pc:chgData name="Diana Amundson" userId="2dd3885d-a26a-469b-b5e6-3aeb9c23411a" providerId="ADAL" clId="{DFC7B4BC-F7C6-48EB-BF8C-CFC17E448A51}" dt="2026-01-22T20:05:09.052" v="3921" actId="26606"/>
        <pc:sldMkLst>
          <pc:docMk/>
          <pc:sldMk cId="2810093353" sldId="296"/>
        </pc:sldMkLst>
        <pc:spChg chg="mod">
          <ac:chgData name="Diana Amundson" userId="2dd3885d-a26a-469b-b5e6-3aeb9c23411a" providerId="ADAL" clId="{DFC7B4BC-F7C6-48EB-BF8C-CFC17E448A51}" dt="2026-01-22T20:05:09.052" v="3921" actId="26606"/>
          <ac:spMkLst>
            <pc:docMk/>
            <pc:sldMk cId="2810093353" sldId="296"/>
            <ac:spMk id="2" creationId="{5034191A-5F24-1702-1F80-4C55E71E4F89}"/>
          </ac:spMkLst>
        </pc:spChg>
        <pc:spChg chg="del mod">
          <ac:chgData name="Diana Amundson" userId="2dd3885d-a26a-469b-b5e6-3aeb9c23411a" providerId="ADAL" clId="{DFC7B4BC-F7C6-48EB-BF8C-CFC17E448A51}" dt="2026-01-22T20:05:09.052" v="3921" actId="26606"/>
          <ac:spMkLst>
            <pc:docMk/>
            <pc:sldMk cId="2810093353" sldId="296"/>
            <ac:spMk id="3" creationId="{0E5158E4-7299-348B-5E0F-DE9AC4232CC2}"/>
          </ac:spMkLst>
        </pc:spChg>
        <pc:graphicFrameChg chg="add">
          <ac:chgData name="Diana Amundson" userId="2dd3885d-a26a-469b-b5e6-3aeb9c23411a" providerId="ADAL" clId="{DFC7B4BC-F7C6-48EB-BF8C-CFC17E448A51}" dt="2026-01-22T20:05:09.052" v="3921" actId="26606"/>
          <ac:graphicFrameMkLst>
            <pc:docMk/>
            <pc:sldMk cId="2810093353" sldId="296"/>
            <ac:graphicFrameMk id="5" creationId="{7898868C-5C8C-AC86-A9CC-1D7A24E98584}"/>
          </ac:graphicFrameMkLst>
        </pc:graphicFrameChg>
      </pc:sldChg>
      <pc:sldChg chg="addSp delSp modSp new mod ord">
        <pc:chgData name="Diana Amundson" userId="2dd3885d-a26a-469b-b5e6-3aeb9c23411a" providerId="ADAL" clId="{DFC7B4BC-F7C6-48EB-BF8C-CFC17E448A51}" dt="2026-01-22T20:06:04.579" v="3963"/>
        <pc:sldMkLst>
          <pc:docMk/>
          <pc:sldMk cId="821333801" sldId="297"/>
        </pc:sldMkLst>
        <pc:spChg chg="mod">
          <ac:chgData name="Diana Amundson" userId="2dd3885d-a26a-469b-b5e6-3aeb9c23411a" providerId="ADAL" clId="{DFC7B4BC-F7C6-48EB-BF8C-CFC17E448A51}" dt="2026-01-22T20:05:48.212" v="3958" actId="20577"/>
          <ac:spMkLst>
            <pc:docMk/>
            <pc:sldMk cId="821333801" sldId="297"/>
            <ac:spMk id="2" creationId="{6564490F-3B54-05E3-6E15-34379CAE402B}"/>
          </ac:spMkLst>
        </pc:spChg>
        <pc:spChg chg="del">
          <ac:chgData name="Diana Amundson" userId="2dd3885d-a26a-469b-b5e6-3aeb9c23411a" providerId="ADAL" clId="{DFC7B4BC-F7C6-48EB-BF8C-CFC17E448A51}" dt="2026-01-22T20:05:51.058" v="3959" actId="22"/>
          <ac:spMkLst>
            <pc:docMk/>
            <pc:sldMk cId="821333801" sldId="297"/>
            <ac:spMk id="3" creationId="{76FB28FE-E2A7-DB26-0DF1-9BC9153CEB07}"/>
          </ac:spMkLst>
        </pc:spChg>
        <pc:picChg chg="add mod ord">
          <ac:chgData name="Diana Amundson" userId="2dd3885d-a26a-469b-b5e6-3aeb9c23411a" providerId="ADAL" clId="{DFC7B4BC-F7C6-48EB-BF8C-CFC17E448A51}" dt="2026-01-22T20:05:57.685" v="3961" actId="1076"/>
          <ac:picMkLst>
            <pc:docMk/>
            <pc:sldMk cId="821333801" sldId="297"/>
            <ac:picMk id="5" creationId="{07A9B5F2-F1DD-CBB6-2D6E-2C6402991BA0}"/>
          </ac:picMkLst>
        </pc:picChg>
      </pc:sldChg>
      <pc:sldChg chg="addSp delSp modSp new mod">
        <pc:chgData name="Diana Amundson" userId="2dd3885d-a26a-469b-b5e6-3aeb9c23411a" providerId="ADAL" clId="{DFC7B4BC-F7C6-48EB-BF8C-CFC17E448A51}" dt="2026-01-22T20:07:47.785" v="3994" actId="1076"/>
        <pc:sldMkLst>
          <pc:docMk/>
          <pc:sldMk cId="4147183781" sldId="298"/>
        </pc:sldMkLst>
        <pc:spChg chg="mod">
          <ac:chgData name="Diana Amundson" userId="2dd3885d-a26a-469b-b5e6-3aeb9c23411a" providerId="ADAL" clId="{DFC7B4BC-F7C6-48EB-BF8C-CFC17E448A51}" dt="2026-01-22T20:07:44.209" v="3993" actId="14100"/>
          <ac:spMkLst>
            <pc:docMk/>
            <pc:sldMk cId="4147183781" sldId="298"/>
            <ac:spMk id="2" creationId="{7BA9F954-A960-EC9D-7638-F5599E354500}"/>
          </ac:spMkLst>
        </pc:spChg>
        <pc:spChg chg="del">
          <ac:chgData name="Diana Amundson" userId="2dd3885d-a26a-469b-b5e6-3aeb9c23411a" providerId="ADAL" clId="{DFC7B4BC-F7C6-48EB-BF8C-CFC17E448A51}" dt="2026-01-22T20:07:36.002" v="3991" actId="22"/>
          <ac:spMkLst>
            <pc:docMk/>
            <pc:sldMk cId="4147183781" sldId="298"/>
            <ac:spMk id="3" creationId="{80655EE9-92CE-8997-1956-778675B35F64}"/>
          </ac:spMkLst>
        </pc:spChg>
        <pc:picChg chg="add mod ord">
          <ac:chgData name="Diana Amundson" userId="2dd3885d-a26a-469b-b5e6-3aeb9c23411a" providerId="ADAL" clId="{DFC7B4BC-F7C6-48EB-BF8C-CFC17E448A51}" dt="2026-01-22T20:07:47.785" v="3994" actId="1076"/>
          <ac:picMkLst>
            <pc:docMk/>
            <pc:sldMk cId="4147183781" sldId="298"/>
            <ac:picMk id="5" creationId="{974154A6-EB48-9F83-0D86-2E9F74960F8A}"/>
          </ac:picMkLst>
        </pc:picChg>
      </pc:sldChg>
      <pc:sldChg chg="modSp new mod">
        <pc:chgData name="Diana Amundson" userId="2dd3885d-a26a-469b-b5e6-3aeb9c23411a" providerId="ADAL" clId="{DFC7B4BC-F7C6-48EB-BF8C-CFC17E448A51}" dt="2026-01-23T21:57:17.543" v="4200" actId="20577"/>
        <pc:sldMkLst>
          <pc:docMk/>
          <pc:sldMk cId="3614432698" sldId="299"/>
        </pc:sldMkLst>
        <pc:spChg chg="mod">
          <ac:chgData name="Diana Amundson" userId="2dd3885d-a26a-469b-b5e6-3aeb9c23411a" providerId="ADAL" clId="{DFC7B4BC-F7C6-48EB-BF8C-CFC17E448A51}" dt="2026-01-22T20:08:47.044" v="4028" actId="20577"/>
          <ac:spMkLst>
            <pc:docMk/>
            <pc:sldMk cId="3614432698" sldId="299"/>
            <ac:spMk id="2" creationId="{3AE66BBB-92CB-9492-477F-BCD9ACD60AAE}"/>
          </ac:spMkLst>
        </pc:spChg>
        <pc:spChg chg="mod">
          <ac:chgData name="Diana Amundson" userId="2dd3885d-a26a-469b-b5e6-3aeb9c23411a" providerId="ADAL" clId="{DFC7B4BC-F7C6-48EB-BF8C-CFC17E448A51}" dt="2026-01-23T21:57:17.543" v="4200" actId="20577"/>
          <ac:spMkLst>
            <pc:docMk/>
            <pc:sldMk cId="3614432698" sldId="299"/>
            <ac:spMk id="3" creationId="{BE05AB52-1238-A19E-5884-6B65C9A8663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12803-D468-4356-9CBA-A69AB6E2927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D85188E-E21B-4BCA-8CD6-1B75F31EAF6E}">
      <dgm:prSet/>
      <dgm:spPr/>
      <dgm:t>
        <a:bodyPr/>
        <a:lstStyle/>
        <a:p>
          <a:r>
            <a:rPr lang="en-US"/>
            <a:t>Personalized Spreadsheet Created</a:t>
          </a:r>
        </a:p>
      </dgm:t>
    </dgm:pt>
    <dgm:pt modelId="{77837BE4-8F01-4E7E-9AFC-FEB2669919C7}" type="parTrans" cxnId="{67EFFA66-A55F-46C7-9D89-C8CC53A2A300}">
      <dgm:prSet/>
      <dgm:spPr/>
      <dgm:t>
        <a:bodyPr/>
        <a:lstStyle/>
        <a:p>
          <a:endParaRPr lang="en-US"/>
        </a:p>
      </dgm:t>
    </dgm:pt>
    <dgm:pt modelId="{4C342913-AB1C-4575-A529-CECB1BA64436}" type="sibTrans" cxnId="{67EFFA66-A55F-46C7-9D89-C8CC53A2A300}">
      <dgm:prSet/>
      <dgm:spPr/>
      <dgm:t>
        <a:bodyPr/>
        <a:lstStyle/>
        <a:p>
          <a:endParaRPr lang="en-US"/>
        </a:p>
      </dgm:t>
    </dgm:pt>
    <dgm:pt modelId="{8824F76E-E99C-470F-96F6-F455D76B5808}">
      <dgm:prSet/>
      <dgm:spPr/>
      <dgm:t>
        <a:bodyPr/>
        <a:lstStyle/>
        <a:p>
          <a:r>
            <a:rPr lang="en-US"/>
            <a:t>Publish Google Form with Response Link</a:t>
          </a:r>
        </a:p>
      </dgm:t>
    </dgm:pt>
    <dgm:pt modelId="{9D025A92-10FC-46DC-A486-115AABB18AFD}" type="parTrans" cxnId="{E282DEB6-274D-4735-855A-426F093921D5}">
      <dgm:prSet/>
      <dgm:spPr/>
      <dgm:t>
        <a:bodyPr/>
        <a:lstStyle/>
        <a:p>
          <a:endParaRPr lang="en-US"/>
        </a:p>
      </dgm:t>
    </dgm:pt>
    <dgm:pt modelId="{DCC19C8C-8BE5-4BFC-9FDB-25B2B4F2B5C4}" type="sibTrans" cxnId="{E282DEB6-274D-4735-855A-426F093921D5}">
      <dgm:prSet/>
      <dgm:spPr/>
      <dgm:t>
        <a:bodyPr/>
        <a:lstStyle/>
        <a:p>
          <a:endParaRPr lang="en-US"/>
        </a:p>
      </dgm:t>
    </dgm:pt>
    <dgm:pt modelId="{AEE4DB37-0E04-4834-AD6C-75CCA413E570}">
      <dgm:prSet/>
      <dgm:spPr/>
      <dgm:t>
        <a:bodyPr/>
        <a:lstStyle/>
        <a:p>
          <a:r>
            <a:rPr lang="en-US"/>
            <a:t>Next Step: Email Individual Response Link to Student</a:t>
          </a:r>
        </a:p>
      </dgm:t>
    </dgm:pt>
    <dgm:pt modelId="{7CA55295-C200-4275-BD09-32DEA429CA65}" type="parTrans" cxnId="{459A049A-B850-412B-B84F-F46B3E8454DC}">
      <dgm:prSet/>
      <dgm:spPr/>
      <dgm:t>
        <a:bodyPr/>
        <a:lstStyle/>
        <a:p>
          <a:endParaRPr lang="en-US"/>
        </a:p>
      </dgm:t>
    </dgm:pt>
    <dgm:pt modelId="{605A509E-E997-4C05-A859-AFD7C0205EB6}" type="sibTrans" cxnId="{459A049A-B850-412B-B84F-F46B3E8454DC}">
      <dgm:prSet/>
      <dgm:spPr/>
      <dgm:t>
        <a:bodyPr/>
        <a:lstStyle/>
        <a:p>
          <a:endParaRPr lang="en-US"/>
        </a:p>
      </dgm:t>
    </dgm:pt>
    <dgm:pt modelId="{32513D5C-8B03-4ACB-8609-EECBE0110EE4}" type="pres">
      <dgm:prSet presAssocID="{B0212803-D468-4356-9CBA-A69AB6E29279}" presName="root" presStyleCnt="0">
        <dgm:presLayoutVars>
          <dgm:dir/>
          <dgm:resizeHandles val="exact"/>
        </dgm:presLayoutVars>
      </dgm:prSet>
      <dgm:spPr/>
    </dgm:pt>
    <dgm:pt modelId="{B17E25DD-8552-4C53-8B27-5347275B56A5}" type="pres">
      <dgm:prSet presAssocID="{CD85188E-E21B-4BCA-8CD6-1B75F31EAF6E}" presName="compNode" presStyleCnt="0"/>
      <dgm:spPr/>
    </dgm:pt>
    <dgm:pt modelId="{55886BB1-FB18-46BC-A648-EF9B3B2F6C4B}" type="pres">
      <dgm:prSet presAssocID="{CD85188E-E21B-4BCA-8CD6-1B75F31EAF6E}" presName="bgRect" presStyleLbl="bgShp" presStyleIdx="0" presStyleCnt="3"/>
      <dgm:spPr/>
    </dgm:pt>
    <dgm:pt modelId="{C3460BAC-39C7-49BF-BEDC-7728583848D3}" type="pres">
      <dgm:prSet presAssocID="{CD85188E-E21B-4BCA-8CD6-1B75F31EAF6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AE5CDC49-F398-4984-9F52-F7D99EAEDB23}" type="pres">
      <dgm:prSet presAssocID="{CD85188E-E21B-4BCA-8CD6-1B75F31EAF6E}" presName="spaceRect" presStyleCnt="0"/>
      <dgm:spPr/>
    </dgm:pt>
    <dgm:pt modelId="{A68AA2E3-0155-4182-B095-4F4E1AB53C72}" type="pres">
      <dgm:prSet presAssocID="{CD85188E-E21B-4BCA-8CD6-1B75F31EAF6E}" presName="parTx" presStyleLbl="revTx" presStyleIdx="0" presStyleCnt="3">
        <dgm:presLayoutVars>
          <dgm:chMax val="0"/>
          <dgm:chPref val="0"/>
        </dgm:presLayoutVars>
      </dgm:prSet>
      <dgm:spPr/>
    </dgm:pt>
    <dgm:pt modelId="{79201788-292F-411F-8B8B-9BFEA841977C}" type="pres">
      <dgm:prSet presAssocID="{4C342913-AB1C-4575-A529-CECB1BA64436}" presName="sibTrans" presStyleCnt="0"/>
      <dgm:spPr/>
    </dgm:pt>
    <dgm:pt modelId="{FFF50F68-80A6-40E4-9819-9ACBE0D06630}" type="pres">
      <dgm:prSet presAssocID="{8824F76E-E99C-470F-96F6-F455D76B5808}" presName="compNode" presStyleCnt="0"/>
      <dgm:spPr/>
    </dgm:pt>
    <dgm:pt modelId="{F8D013F7-8984-4190-B93C-6D53F8ABB3B4}" type="pres">
      <dgm:prSet presAssocID="{8824F76E-E99C-470F-96F6-F455D76B5808}" presName="bgRect" presStyleLbl="bgShp" presStyleIdx="1" presStyleCnt="3"/>
      <dgm:spPr/>
    </dgm:pt>
    <dgm:pt modelId="{2130859B-9CB8-4690-9517-45A711745BBD}" type="pres">
      <dgm:prSet presAssocID="{8824F76E-E99C-470F-96F6-F455D76B580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91B3CBA-D91D-4127-845B-BC14FF0DA051}" type="pres">
      <dgm:prSet presAssocID="{8824F76E-E99C-470F-96F6-F455D76B5808}" presName="spaceRect" presStyleCnt="0"/>
      <dgm:spPr/>
    </dgm:pt>
    <dgm:pt modelId="{DE55D7B9-3E0D-4A87-BE38-B2DEFDA27BFA}" type="pres">
      <dgm:prSet presAssocID="{8824F76E-E99C-470F-96F6-F455D76B5808}" presName="parTx" presStyleLbl="revTx" presStyleIdx="1" presStyleCnt="3">
        <dgm:presLayoutVars>
          <dgm:chMax val="0"/>
          <dgm:chPref val="0"/>
        </dgm:presLayoutVars>
      </dgm:prSet>
      <dgm:spPr/>
    </dgm:pt>
    <dgm:pt modelId="{C902A73E-5824-4100-B29D-9B5506B27852}" type="pres">
      <dgm:prSet presAssocID="{DCC19C8C-8BE5-4BFC-9FDB-25B2B4F2B5C4}" presName="sibTrans" presStyleCnt="0"/>
      <dgm:spPr/>
    </dgm:pt>
    <dgm:pt modelId="{89D91AA5-186F-4E47-A4F8-4E75FFB6DABB}" type="pres">
      <dgm:prSet presAssocID="{AEE4DB37-0E04-4834-AD6C-75CCA413E570}" presName="compNode" presStyleCnt="0"/>
      <dgm:spPr/>
    </dgm:pt>
    <dgm:pt modelId="{533E42D9-93D5-475C-BC09-E8B2E8C41A03}" type="pres">
      <dgm:prSet presAssocID="{AEE4DB37-0E04-4834-AD6C-75CCA413E570}" presName="bgRect" presStyleLbl="bgShp" presStyleIdx="2" presStyleCnt="3"/>
      <dgm:spPr/>
    </dgm:pt>
    <dgm:pt modelId="{BF7220F0-179D-4615-9939-B8E9795DDDA7}" type="pres">
      <dgm:prSet presAssocID="{AEE4DB37-0E04-4834-AD6C-75CCA413E57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3455A7AE-B4F6-4707-B859-C3BF79B2CC41}" type="pres">
      <dgm:prSet presAssocID="{AEE4DB37-0E04-4834-AD6C-75CCA413E570}" presName="spaceRect" presStyleCnt="0"/>
      <dgm:spPr/>
    </dgm:pt>
    <dgm:pt modelId="{0B63A1CC-46AA-4DAC-951C-6AE2DE994C05}" type="pres">
      <dgm:prSet presAssocID="{AEE4DB37-0E04-4834-AD6C-75CCA413E57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B175801-9F59-4F50-A46C-9F1189917631}" type="presOf" srcId="{8824F76E-E99C-470F-96F6-F455D76B5808}" destId="{DE55D7B9-3E0D-4A87-BE38-B2DEFDA27BFA}" srcOrd="0" destOrd="0" presId="urn:microsoft.com/office/officeart/2018/2/layout/IconVerticalSolidList"/>
    <dgm:cxn modelId="{67EFFA66-A55F-46C7-9D89-C8CC53A2A300}" srcId="{B0212803-D468-4356-9CBA-A69AB6E29279}" destId="{CD85188E-E21B-4BCA-8CD6-1B75F31EAF6E}" srcOrd="0" destOrd="0" parTransId="{77837BE4-8F01-4E7E-9AFC-FEB2669919C7}" sibTransId="{4C342913-AB1C-4575-A529-CECB1BA64436}"/>
    <dgm:cxn modelId="{23433B6D-9C37-44B4-A943-2ED57D519A26}" type="presOf" srcId="{AEE4DB37-0E04-4834-AD6C-75CCA413E570}" destId="{0B63A1CC-46AA-4DAC-951C-6AE2DE994C05}" srcOrd="0" destOrd="0" presId="urn:microsoft.com/office/officeart/2018/2/layout/IconVerticalSolidList"/>
    <dgm:cxn modelId="{459A049A-B850-412B-B84F-F46B3E8454DC}" srcId="{B0212803-D468-4356-9CBA-A69AB6E29279}" destId="{AEE4DB37-0E04-4834-AD6C-75CCA413E570}" srcOrd="2" destOrd="0" parTransId="{7CA55295-C200-4275-BD09-32DEA429CA65}" sibTransId="{605A509E-E997-4C05-A859-AFD7C0205EB6}"/>
    <dgm:cxn modelId="{065479A6-E50E-4C42-8523-28432A197566}" type="presOf" srcId="{CD85188E-E21B-4BCA-8CD6-1B75F31EAF6E}" destId="{A68AA2E3-0155-4182-B095-4F4E1AB53C72}" srcOrd="0" destOrd="0" presId="urn:microsoft.com/office/officeart/2018/2/layout/IconVerticalSolidList"/>
    <dgm:cxn modelId="{E282DEB6-274D-4735-855A-426F093921D5}" srcId="{B0212803-D468-4356-9CBA-A69AB6E29279}" destId="{8824F76E-E99C-470F-96F6-F455D76B5808}" srcOrd="1" destOrd="0" parTransId="{9D025A92-10FC-46DC-A486-115AABB18AFD}" sibTransId="{DCC19C8C-8BE5-4BFC-9FDB-25B2B4F2B5C4}"/>
    <dgm:cxn modelId="{BB8FD4F6-5D29-4010-B397-C38FB8FF15F5}" type="presOf" srcId="{B0212803-D468-4356-9CBA-A69AB6E29279}" destId="{32513D5C-8B03-4ACB-8609-EECBE0110EE4}" srcOrd="0" destOrd="0" presId="urn:microsoft.com/office/officeart/2018/2/layout/IconVerticalSolidList"/>
    <dgm:cxn modelId="{7A888D13-274D-481E-A1E8-311B4E0AC41D}" type="presParOf" srcId="{32513D5C-8B03-4ACB-8609-EECBE0110EE4}" destId="{B17E25DD-8552-4C53-8B27-5347275B56A5}" srcOrd="0" destOrd="0" presId="urn:microsoft.com/office/officeart/2018/2/layout/IconVerticalSolidList"/>
    <dgm:cxn modelId="{152BED42-CD38-4015-AFB1-9EF4FF004B76}" type="presParOf" srcId="{B17E25DD-8552-4C53-8B27-5347275B56A5}" destId="{55886BB1-FB18-46BC-A648-EF9B3B2F6C4B}" srcOrd="0" destOrd="0" presId="urn:microsoft.com/office/officeart/2018/2/layout/IconVerticalSolidList"/>
    <dgm:cxn modelId="{719C566B-4101-46A1-8314-DC9F0685972E}" type="presParOf" srcId="{B17E25DD-8552-4C53-8B27-5347275B56A5}" destId="{C3460BAC-39C7-49BF-BEDC-7728583848D3}" srcOrd="1" destOrd="0" presId="urn:microsoft.com/office/officeart/2018/2/layout/IconVerticalSolidList"/>
    <dgm:cxn modelId="{88565DD7-E46E-4495-BF00-B62E66747BE3}" type="presParOf" srcId="{B17E25DD-8552-4C53-8B27-5347275B56A5}" destId="{AE5CDC49-F398-4984-9F52-F7D99EAEDB23}" srcOrd="2" destOrd="0" presId="urn:microsoft.com/office/officeart/2018/2/layout/IconVerticalSolidList"/>
    <dgm:cxn modelId="{DDDAC73E-30C2-45D0-BEF4-BD539D0E07AD}" type="presParOf" srcId="{B17E25DD-8552-4C53-8B27-5347275B56A5}" destId="{A68AA2E3-0155-4182-B095-4F4E1AB53C72}" srcOrd="3" destOrd="0" presId="urn:microsoft.com/office/officeart/2018/2/layout/IconVerticalSolidList"/>
    <dgm:cxn modelId="{145BF822-E3E7-4AC0-ABE9-D35E10449553}" type="presParOf" srcId="{32513D5C-8B03-4ACB-8609-EECBE0110EE4}" destId="{79201788-292F-411F-8B8B-9BFEA841977C}" srcOrd="1" destOrd="0" presId="urn:microsoft.com/office/officeart/2018/2/layout/IconVerticalSolidList"/>
    <dgm:cxn modelId="{FC6889E3-54EB-4144-9232-FCB1CBDC86D0}" type="presParOf" srcId="{32513D5C-8B03-4ACB-8609-EECBE0110EE4}" destId="{FFF50F68-80A6-40E4-9819-9ACBE0D06630}" srcOrd="2" destOrd="0" presId="urn:microsoft.com/office/officeart/2018/2/layout/IconVerticalSolidList"/>
    <dgm:cxn modelId="{5C9E71CC-20F2-48FC-B29C-5CDA02A8A4A0}" type="presParOf" srcId="{FFF50F68-80A6-40E4-9819-9ACBE0D06630}" destId="{F8D013F7-8984-4190-B93C-6D53F8ABB3B4}" srcOrd="0" destOrd="0" presId="urn:microsoft.com/office/officeart/2018/2/layout/IconVerticalSolidList"/>
    <dgm:cxn modelId="{D9F1188B-7C98-48EA-87BE-033530B7C4DB}" type="presParOf" srcId="{FFF50F68-80A6-40E4-9819-9ACBE0D06630}" destId="{2130859B-9CB8-4690-9517-45A711745BBD}" srcOrd="1" destOrd="0" presId="urn:microsoft.com/office/officeart/2018/2/layout/IconVerticalSolidList"/>
    <dgm:cxn modelId="{A52E3184-6FC7-4F3E-A421-09FFFBFC75CC}" type="presParOf" srcId="{FFF50F68-80A6-40E4-9819-9ACBE0D06630}" destId="{591B3CBA-D91D-4127-845B-BC14FF0DA051}" srcOrd="2" destOrd="0" presId="urn:microsoft.com/office/officeart/2018/2/layout/IconVerticalSolidList"/>
    <dgm:cxn modelId="{3B9ADAC0-0C20-45D7-B251-78DCCC82439F}" type="presParOf" srcId="{FFF50F68-80A6-40E4-9819-9ACBE0D06630}" destId="{DE55D7B9-3E0D-4A87-BE38-B2DEFDA27BFA}" srcOrd="3" destOrd="0" presId="urn:microsoft.com/office/officeart/2018/2/layout/IconVerticalSolidList"/>
    <dgm:cxn modelId="{C7CA6C8E-ECD2-445A-95B9-D3F9EDB16E15}" type="presParOf" srcId="{32513D5C-8B03-4ACB-8609-EECBE0110EE4}" destId="{C902A73E-5824-4100-B29D-9B5506B27852}" srcOrd="3" destOrd="0" presId="urn:microsoft.com/office/officeart/2018/2/layout/IconVerticalSolidList"/>
    <dgm:cxn modelId="{44BBB067-3C80-4359-81B1-A2D3A1185B6F}" type="presParOf" srcId="{32513D5C-8B03-4ACB-8609-EECBE0110EE4}" destId="{89D91AA5-186F-4E47-A4F8-4E75FFB6DABB}" srcOrd="4" destOrd="0" presId="urn:microsoft.com/office/officeart/2018/2/layout/IconVerticalSolidList"/>
    <dgm:cxn modelId="{5BFE0A75-F701-40DB-BCF8-5AD2DE035567}" type="presParOf" srcId="{89D91AA5-186F-4E47-A4F8-4E75FFB6DABB}" destId="{533E42D9-93D5-475C-BC09-E8B2E8C41A03}" srcOrd="0" destOrd="0" presId="urn:microsoft.com/office/officeart/2018/2/layout/IconVerticalSolidList"/>
    <dgm:cxn modelId="{22413C02-B1C9-400A-BA85-C2027C3A0F65}" type="presParOf" srcId="{89D91AA5-186F-4E47-A4F8-4E75FFB6DABB}" destId="{BF7220F0-179D-4615-9939-B8E9795DDDA7}" srcOrd="1" destOrd="0" presId="urn:microsoft.com/office/officeart/2018/2/layout/IconVerticalSolidList"/>
    <dgm:cxn modelId="{E3C60817-8F39-49DD-B259-CA764977F550}" type="presParOf" srcId="{89D91AA5-186F-4E47-A4F8-4E75FFB6DABB}" destId="{3455A7AE-B4F6-4707-B859-C3BF79B2CC41}" srcOrd="2" destOrd="0" presId="urn:microsoft.com/office/officeart/2018/2/layout/IconVerticalSolidList"/>
    <dgm:cxn modelId="{657E3B6D-7186-4CE2-A30E-BF190EAE3177}" type="presParOf" srcId="{89D91AA5-186F-4E47-A4F8-4E75FFB6DABB}" destId="{0B63A1CC-46AA-4DAC-951C-6AE2DE994C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C94D43-FABE-448C-8433-5F61BCA0A4A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3757FEB-5D9D-41C7-8DA4-37D4ABAEF7FC}">
      <dgm:prSet/>
      <dgm:spPr/>
      <dgm:t>
        <a:bodyPr/>
        <a:lstStyle/>
        <a:p>
          <a:r>
            <a:rPr lang="en-US" dirty="0"/>
            <a:t>Perform a summative case log after each semester</a:t>
          </a:r>
        </a:p>
      </dgm:t>
    </dgm:pt>
    <dgm:pt modelId="{36B682CC-8AF5-4151-87EF-C2F7BC6EB0F7}" type="parTrans" cxnId="{C43BCB3A-AA94-4DFC-BE07-7F6EDBA3BF92}">
      <dgm:prSet/>
      <dgm:spPr/>
      <dgm:t>
        <a:bodyPr/>
        <a:lstStyle/>
        <a:p>
          <a:endParaRPr lang="en-US"/>
        </a:p>
      </dgm:t>
    </dgm:pt>
    <dgm:pt modelId="{EACA2A2B-7626-47A9-8CAA-6720FEA72105}" type="sibTrans" cxnId="{C43BCB3A-AA94-4DFC-BE07-7F6EDBA3BF92}">
      <dgm:prSet/>
      <dgm:spPr/>
      <dgm:t>
        <a:bodyPr/>
        <a:lstStyle/>
        <a:p>
          <a:endParaRPr lang="en-US"/>
        </a:p>
      </dgm:t>
    </dgm:pt>
    <dgm:pt modelId="{D113DF49-31F0-4436-95D3-53EAA7445D74}">
      <dgm:prSet/>
      <dgm:spPr/>
      <dgm:t>
        <a:bodyPr/>
        <a:lstStyle/>
        <a:p>
          <a:r>
            <a:rPr lang="en-US" dirty="0"/>
            <a:t>Most efficient way to count cases?</a:t>
          </a:r>
        </a:p>
      </dgm:t>
    </dgm:pt>
    <dgm:pt modelId="{0A40FAA6-2297-499E-A1DB-DB14AC34A8CE}" type="parTrans" cxnId="{4979F974-5398-484F-A2B3-BB93D030519F}">
      <dgm:prSet/>
      <dgm:spPr/>
      <dgm:t>
        <a:bodyPr/>
        <a:lstStyle/>
        <a:p>
          <a:endParaRPr lang="en-US"/>
        </a:p>
      </dgm:t>
    </dgm:pt>
    <dgm:pt modelId="{8018C21B-B6BD-49EB-92A8-51C89FDCE1C1}" type="sibTrans" cxnId="{4979F974-5398-484F-A2B3-BB93D030519F}">
      <dgm:prSet/>
      <dgm:spPr/>
      <dgm:t>
        <a:bodyPr/>
        <a:lstStyle/>
        <a:p>
          <a:endParaRPr lang="en-US"/>
        </a:p>
      </dgm:t>
    </dgm:pt>
    <dgm:pt modelId="{C663041D-8052-47E5-A6F8-7FCFBAAAF424}">
      <dgm:prSet/>
      <dgm:spPr/>
      <dgm:t>
        <a:bodyPr/>
        <a:lstStyle/>
        <a:p>
          <a:r>
            <a:rPr lang="en-US"/>
            <a:t>Is there an easier way?</a:t>
          </a:r>
        </a:p>
      </dgm:t>
    </dgm:pt>
    <dgm:pt modelId="{91FB56F2-874F-4FAC-BB3C-440C677EFC56}" type="parTrans" cxnId="{7C46EFEC-D126-40AE-A5FB-29FD3BC00FFD}">
      <dgm:prSet/>
      <dgm:spPr/>
      <dgm:t>
        <a:bodyPr/>
        <a:lstStyle/>
        <a:p>
          <a:endParaRPr lang="en-US"/>
        </a:p>
      </dgm:t>
    </dgm:pt>
    <dgm:pt modelId="{606FA09F-1FA3-4EF7-A975-B70621E41D35}" type="sibTrans" cxnId="{7C46EFEC-D126-40AE-A5FB-29FD3BC00FFD}">
      <dgm:prSet/>
      <dgm:spPr/>
      <dgm:t>
        <a:bodyPr/>
        <a:lstStyle/>
        <a:p>
          <a:endParaRPr lang="en-US"/>
        </a:p>
      </dgm:t>
    </dgm:pt>
    <dgm:pt modelId="{7793D4BE-E88F-4EBA-8969-6FFE0EEF10FE}" type="pres">
      <dgm:prSet presAssocID="{59C94D43-FABE-448C-8433-5F61BCA0A4AC}" presName="root" presStyleCnt="0">
        <dgm:presLayoutVars>
          <dgm:dir/>
          <dgm:resizeHandles val="exact"/>
        </dgm:presLayoutVars>
      </dgm:prSet>
      <dgm:spPr/>
    </dgm:pt>
    <dgm:pt modelId="{1B583B19-ED3C-4679-8AAA-4CE25F3C8DF0}" type="pres">
      <dgm:prSet presAssocID="{33757FEB-5D9D-41C7-8DA4-37D4ABAEF7FC}" presName="compNode" presStyleCnt="0"/>
      <dgm:spPr/>
    </dgm:pt>
    <dgm:pt modelId="{85FCCF83-84E4-4D1E-A20E-53BE31790655}" type="pres">
      <dgm:prSet presAssocID="{33757FEB-5D9D-41C7-8DA4-37D4ABAEF7FC}" presName="bgRect" presStyleLbl="bgShp" presStyleIdx="0" presStyleCnt="3"/>
      <dgm:spPr/>
    </dgm:pt>
    <dgm:pt modelId="{A8AC7399-0A25-4AB6-8C8A-890463DF8C64}" type="pres">
      <dgm:prSet presAssocID="{33757FEB-5D9D-41C7-8DA4-37D4ABAEF7F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5846A5A-6AD0-4137-8CE8-EAD3B1946671}" type="pres">
      <dgm:prSet presAssocID="{33757FEB-5D9D-41C7-8DA4-37D4ABAEF7FC}" presName="spaceRect" presStyleCnt="0"/>
      <dgm:spPr/>
    </dgm:pt>
    <dgm:pt modelId="{F1F28C64-F77E-4D86-810A-FEAB00E53CC8}" type="pres">
      <dgm:prSet presAssocID="{33757FEB-5D9D-41C7-8DA4-37D4ABAEF7FC}" presName="parTx" presStyleLbl="revTx" presStyleIdx="0" presStyleCnt="3">
        <dgm:presLayoutVars>
          <dgm:chMax val="0"/>
          <dgm:chPref val="0"/>
        </dgm:presLayoutVars>
      </dgm:prSet>
      <dgm:spPr/>
    </dgm:pt>
    <dgm:pt modelId="{1A290216-01FD-4A23-9CEF-787B682CBBF6}" type="pres">
      <dgm:prSet presAssocID="{EACA2A2B-7626-47A9-8CAA-6720FEA72105}" presName="sibTrans" presStyleCnt="0"/>
      <dgm:spPr/>
    </dgm:pt>
    <dgm:pt modelId="{9DAA66CD-4385-482D-95CF-B26C717A1E57}" type="pres">
      <dgm:prSet presAssocID="{D113DF49-31F0-4436-95D3-53EAA7445D74}" presName="compNode" presStyleCnt="0"/>
      <dgm:spPr/>
    </dgm:pt>
    <dgm:pt modelId="{AD6EFB14-5C19-43D6-8146-B8B67AE7F274}" type="pres">
      <dgm:prSet presAssocID="{D113DF49-31F0-4436-95D3-53EAA7445D74}" presName="bgRect" presStyleLbl="bgShp" presStyleIdx="1" presStyleCnt="3"/>
      <dgm:spPr/>
    </dgm:pt>
    <dgm:pt modelId="{1211749E-67E4-4512-9C4A-BD4FF10D7309}" type="pres">
      <dgm:prSet presAssocID="{D113DF49-31F0-4436-95D3-53EAA7445D7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16767342-FB12-41EA-9DD0-A13086ECBDBF}" type="pres">
      <dgm:prSet presAssocID="{D113DF49-31F0-4436-95D3-53EAA7445D74}" presName="spaceRect" presStyleCnt="0"/>
      <dgm:spPr/>
    </dgm:pt>
    <dgm:pt modelId="{369C9974-8F94-43E2-8B87-EBCA2FAEC149}" type="pres">
      <dgm:prSet presAssocID="{D113DF49-31F0-4436-95D3-53EAA7445D74}" presName="parTx" presStyleLbl="revTx" presStyleIdx="1" presStyleCnt="3">
        <dgm:presLayoutVars>
          <dgm:chMax val="0"/>
          <dgm:chPref val="0"/>
        </dgm:presLayoutVars>
      </dgm:prSet>
      <dgm:spPr/>
    </dgm:pt>
    <dgm:pt modelId="{E0AC71C4-3E95-404B-952A-8ED9AEC47EB0}" type="pres">
      <dgm:prSet presAssocID="{8018C21B-B6BD-49EB-92A8-51C89FDCE1C1}" presName="sibTrans" presStyleCnt="0"/>
      <dgm:spPr/>
    </dgm:pt>
    <dgm:pt modelId="{DA901ACC-4B8D-44CE-A554-32FE97A37BBB}" type="pres">
      <dgm:prSet presAssocID="{C663041D-8052-47E5-A6F8-7FCFBAAAF424}" presName="compNode" presStyleCnt="0"/>
      <dgm:spPr/>
    </dgm:pt>
    <dgm:pt modelId="{245C8CD0-837A-419C-8B61-158C0937F027}" type="pres">
      <dgm:prSet presAssocID="{C663041D-8052-47E5-A6F8-7FCFBAAAF424}" presName="bgRect" presStyleLbl="bgShp" presStyleIdx="2" presStyleCnt="3"/>
      <dgm:spPr/>
    </dgm:pt>
    <dgm:pt modelId="{DAF3D6A6-43AA-4566-BC55-700BDF15E33E}" type="pres">
      <dgm:prSet presAssocID="{C663041D-8052-47E5-A6F8-7FCFBAAAF4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DC8CB127-F80E-46CF-A889-8E658AA64763}" type="pres">
      <dgm:prSet presAssocID="{C663041D-8052-47E5-A6F8-7FCFBAAAF424}" presName="spaceRect" presStyleCnt="0"/>
      <dgm:spPr/>
    </dgm:pt>
    <dgm:pt modelId="{71059B5C-12B6-482C-AF8D-5D37F3E5F1A7}" type="pres">
      <dgm:prSet presAssocID="{C663041D-8052-47E5-A6F8-7FCFBAAAF42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43BCB3A-AA94-4DFC-BE07-7F6EDBA3BF92}" srcId="{59C94D43-FABE-448C-8433-5F61BCA0A4AC}" destId="{33757FEB-5D9D-41C7-8DA4-37D4ABAEF7FC}" srcOrd="0" destOrd="0" parTransId="{36B682CC-8AF5-4151-87EF-C2F7BC6EB0F7}" sibTransId="{EACA2A2B-7626-47A9-8CAA-6720FEA72105}"/>
    <dgm:cxn modelId="{4979F974-5398-484F-A2B3-BB93D030519F}" srcId="{59C94D43-FABE-448C-8433-5F61BCA0A4AC}" destId="{D113DF49-31F0-4436-95D3-53EAA7445D74}" srcOrd="1" destOrd="0" parTransId="{0A40FAA6-2297-499E-A1DB-DB14AC34A8CE}" sibTransId="{8018C21B-B6BD-49EB-92A8-51C89FDCE1C1}"/>
    <dgm:cxn modelId="{9AF1FA80-A47D-49B4-9D10-21FDD313115B}" type="presOf" srcId="{D113DF49-31F0-4436-95D3-53EAA7445D74}" destId="{369C9974-8F94-43E2-8B87-EBCA2FAEC149}" srcOrd="0" destOrd="0" presId="urn:microsoft.com/office/officeart/2018/2/layout/IconVerticalSolidList"/>
    <dgm:cxn modelId="{A35CC98A-8253-4518-9780-B1ED180F7325}" type="presOf" srcId="{C663041D-8052-47E5-A6F8-7FCFBAAAF424}" destId="{71059B5C-12B6-482C-AF8D-5D37F3E5F1A7}" srcOrd="0" destOrd="0" presId="urn:microsoft.com/office/officeart/2018/2/layout/IconVerticalSolidList"/>
    <dgm:cxn modelId="{AB7B7198-6611-4614-90E1-590C81354929}" type="presOf" srcId="{59C94D43-FABE-448C-8433-5F61BCA0A4AC}" destId="{7793D4BE-E88F-4EBA-8969-6FFE0EEF10FE}" srcOrd="0" destOrd="0" presId="urn:microsoft.com/office/officeart/2018/2/layout/IconVerticalSolidList"/>
    <dgm:cxn modelId="{7C46EFEC-D126-40AE-A5FB-29FD3BC00FFD}" srcId="{59C94D43-FABE-448C-8433-5F61BCA0A4AC}" destId="{C663041D-8052-47E5-A6F8-7FCFBAAAF424}" srcOrd="2" destOrd="0" parTransId="{91FB56F2-874F-4FAC-BB3C-440C677EFC56}" sibTransId="{606FA09F-1FA3-4EF7-A975-B70621E41D35}"/>
    <dgm:cxn modelId="{CEB692F0-AED0-4579-9B1F-C553B87DA0B5}" type="presOf" srcId="{33757FEB-5D9D-41C7-8DA4-37D4ABAEF7FC}" destId="{F1F28C64-F77E-4D86-810A-FEAB00E53CC8}" srcOrd="0" destOrd="0" presId="urn:microsoft.com/office/officeart/2018/2/layout/IconVerticalSolidList"/>
    <dgm:cxn modelId="{B29B348D-1191-445D-8594-EE53C6F62CE1}" type="presParOf" srcId="{7793D4BE-E88F-4EBA-8969-6FFE0EEF10FE}" destId="{1B583B19-ED3C-4679-8AAA-4CE25F3C8DF0}" srcOrd="0" destOrd="0" presId="urn:microsoft.com/office/officeart/2018/2/layout/IconVerticalSolidList"/>
    <dgm:cxn modelId="{F7D3A24A-9510-4769-A435-344606D090E7}" type="presParOf" srcId="{1B583B19-ED3C-4679-8AAA-4CE25F3C8DF0}" destId="{85FCCF83-84E4-4D1E-A20E-53BE31790655}" srcOrd="0" destOrd="0" presId="urn:microsoft.com/office/officeart/2018/2/layout/IconVerticalSolidList"/>
    <dgm:cxn modelId="{4E949811-4F30-4A6C-BD0A-A4DA6E6251A3}" type="presParOf" srcId="{1B583B19-ED3C-4679-8AAA-4CE25F3C8DF0}" destId="{A8AC7399-0A25-4AB6-8C8A-890463DF8C64}" srcOrd="1" destOrd="0" presId="urn:microsoft.com/office/officeart/2018/2/layout/IconVerticalSolidList"/>
    <dgm:cxn modelId="{6D2E6F27-6083-4606-BE36-B4C73D2A92C2}" type="presParOf" srcId="{1B583B19-ED3C-4679-8AAA-4CE25F3C8DF0}" destId="{35846A5A-6AD0-4137-8CE8-EAD3B1946671}" srcOrd="2" destOrd="0" presId="urn:microsoft.com/office/officeart/2018/2/layout/IconVerticalSolidList"/>
    <dgm:cxn modelId="{D28BCD19-9A21-4637-B5A2-44148AD52231}" type="presParOf" srcId="{1B583B19-ED3C-4679-8AAA-4CE25F3C8DF0}" destId="{F1F28C64-F77E-4D86-810A-FEAB00E53CC8}" srcOrd="3" destOrd="0" presId="urn:microsoft.com/office/officeart/2018/2/layout/IconVerticalSolidList"/>
    <dgm:cxn modelId="{019C72C3-3207-4EDD-9C0D-8439FF91E9F4}" type="presParOf" srcId="{7793D4BE-E88F-4EBA-8969-6FFE0EEF10FE}" destId="{1A290216-01FD-4A23-9CEF-787B682CBBF6}" srcOrd="1" destOrd="0" presId="urn:microsoft.com/office/officeart/2018/2/layout/IconVerticalSolidList"/>
    <dgm:cxn modelId="{FDC23FDB-F892-469D-B041-D2CD36EE96B4}" type="presParOf" srcId="{7793D4BE-E88F-4EBA-8969-6FFE0EEF10FE}" destId="{9DAA66CD-4385-482D-95CF-B26C717A1E57}" srcOrd="2" destOrd="0" presId="urn:microsoft.com/office/officeart/2018/2/layout/IconVerticalSolidList"/>
    <dgm:cxn modelId="{3CBA424C-0ED3-4099-AC08-41CD5EC8D73E}" type="presParOf" srcId="{9DAA66CD-4385-482D-95CF-B26C717A1E57}" destId="{AD6EFB14-5C19-43D6-8146-B8B67AE7F274}" srcOrd="0" destOrd="0" presId="urn:microsoft.com/office/officeart/2018/2/layout/IconVerticalSolidList"/>
    <dgm:cxn modelId="{356FFCC4-37C9-42E4-9DB0-0BEA0E476E0F}" type="presParOf" srcId="{9DAA66CD-4385-482D-95CF-B26C717A1E57}" destId="{1211749E-67E4-4512-9C4A-BD4FF10D7309}" srcOrd="1" destOrd="0" presId="urn:microsoft.com/office/officeart/2018/2/layout/IconVerticalSolidList"/>
    <dgm:cxn modelId="{27813BAD-3229-470D-9FE5-EC89152DE865}" type="presParOf" srcId="{9DAA66CD-4385-482D-95CF-B26C717A1E57}" destId="{16767342-FB12-41EA-9DD0-A13086ECBDBF}" srcOrd="2" destOrd="0" presId="urn:microsoft.com/office/officeart/2018/2/layout/IconVerticalSolidList"/>
    <dgm:cxn modelId="{845DD1F2-0D8B-4225-882B-ACBFEDE8249F}" type="presParOf" srcId="{9DAA66CD-4385-482D-95CF-B26C717A1E57}" destId="{369C9974-8F94-43E2-8B87-EBCA2FAEC149}" srcOrd="3" destOrd="0" presId="urn:microsoft.com/office/officeart/2018/2/layout/IconVerticalSolidList"/>
    <dgm:cxn modelId="{D77AB895-84C2-4065-A498-2FD87FE83B62}" type="presParOf" srcId="{7793D4BE-E88F-4EBA-8969-6FFE0EEF10FE}" destId="{E0AC71C4-3E95-404B-952A-8ED9AEC47EB0}" srcOrd="3" destOrd="0" presId="urn:microsoft.com/office/officeart/2018/2/layout/IconVerticalSolidList"/>
    <dgm:cxn modelId="{C685E466-85BA-49EA-B2C0-5D7A32B43A76}" type="presParOf" srcId="{7793D4BE-E88F-4EBA-8969-6FFE0EEF10FE}" destId="{DA901ACC-4B8D-44CE-A554-32FE97A37BBB}" srcOrd="4" destOrd="0" presId="urn:microsoft.com/office/officeart/2018/2/layout/IconVerticalSolidList"/>
    <dgm:cxn modelId="{993BBB1B-3518-4E02-BCFC-29D6E9FC2F97}" type="presParOf" srcId="{DA901ACC-4B8D-44CE-A554-32FE97A37BBB}" destId="{245C8CD0-837A-419C-8B61-158C0937F027}" srcOrd="0" destOrd="0" presId="urn:microsoft.com/office/officeart/2018/2/layout/IconVerticalSolidList"/>
    <dgm:cxn modelId="{3B4894C3-E545-4310-AA86-B9745DAE4D8E}" type="presParOf" srcId="{DA901ACC-4B8D-44CE-A554-32FE97A37BBB}" destId="{DAF3D6A6-43AA-4566-BC55-700BDF15E33E}" srcOrd="1" destOrd="0" presId="urn:microsoft.com/office/officeart/2018/2/layout/IconVerticalSolidList"/>
    <dgm:cxn modelId="{0DBA5C68-DCF1-443C-8336-0A6B4A29390B}" type="presParOf" srcId="{DA901ACC-4B8D-44CE-A554-32FE97A37BBB}" destId="{DC8CB127-F80E-46CF-A889-8E658AA64763}" srcOrd="2" destOrd="0" presId="urn:microsoft.com/office/officeart/2018/2/layout/IconVerticalSolidList"/>
    <dgm:cxn modelId="{927ED7AF-C143-4C6C-B049-24E2EE852832}" type="presParOf" srcId="{DA901ACC-4B8D-44CE-A554-32FE97A37BBB}" destId="{71059B5C-12B6-482C-AF8D-5D37F3E5F1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A7980B-4A3F-4FEF-8B45-B0EEEC7A2F1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3B53C-8F49-4C74-8839-FE9288511988}">
      <dgm:prSet/>
      <dgm:spPr/>
      <dgm:t>
        <a:bodyPr/>
        <a:lstStyle/>
        <a:p>
          <a:r>
            <a:rPr lang="en-US"/>
            <a:t>Utilizing the Individualized Excel Spreadsheet</a:t>
          </a:r>
        </a:p>
      </dgm:t>
    </dgm:pt>
    <dgm:pt modelId="{C9E26277-5DDC-4961-88C1-088996C65B06}" type="parTrans" cxnId="{FCD61884-0DF7-4473-8ED2-77507974180B}">
      <dgm:prSet/>
      <dgm:spPr/>
      <dgm:t>
        <a:bodyPr/>
        <a:lstStyle/>
        <a:p>
          <a:endParaRPr lang="en-US"/>
        </a:p>
      </dgm:t>
    </dgm:pt>
    <dgm:pt modelId="{CDCA9460-60D6-4EF9-ABA7-0943D3046ADA}" type="sibTrans" cxnId="{FCD61884-0DF7-4473-8ED2-77507974180B}">
      <dgm:prSet/>
      <dgm:spPr/>
      <dgm:t>
        <a:bodyPr/>
        <a:lstStyle/>
        <a:p>
          <a:endParaRPr lang="en-US"/>
        </a:p>
      </dgm:t>
    </dgm:pt>
    <dgm:pt modelId="{42DCA85B-6709-456A-9E53-D467F02B98D4}">
      <dgm:prSet/>
      <dgm:spPr/>
      <dgm:t>
        <a:bodyPr/>
        <a:lstStyle/>
        <a:p>
          <a:r>
            <a:rPr lang="en-US" dirty="0"/>
            <a:t>Organize By Specialty-Sort List</a:t>
          </a:r>
        </a:p>
      </dgm:t>
    </dgm:pt>
    <dgm:pt modelId="{7CE57786-DC20-44FE-8E1B-9D15B6EE189C}" type="parTrans" cxnId="{7C5671AC-3F1F-4986-9ED8-A5862516C5D6}">
      <dgm:prSet/>
      <dgm:spPr/>
      <dgm:t>
        <a:bodyPr/>
        <a:lstStyle/>
        <a:p>
          <a:endParaRPr lang="en-US"/>
        </a:p>
      </dgm:t>
    </dgm:pt>
    <dgm:pt modelId="{DF8DDEB7-11D4-465E-9CC8-0C677678500F}" type="sibTrans" cxnId="{7C5671AC-3F1F-4986-9ED8-A5862516C5D6}">
      <dgm:prSet/>
      <dgm:spPr/>
      <dgm:t>
        <a:bodyPr/>
        <a:lstStyle/>
        <a:p>
          <a:endParaRPr lang="en-US"/>
        </a:p>
      </dgm:t>
    </dgm:pt>
    <dgm:pt modelId="{7AA35412-05A7-49B9-A2EA-A90B801DD1BC}">
      <dgm:prSet/>
      <dgm:spPr/>
      <dgm:t>
        <a:bodyPr/>
        <a:lstStyle/>
        <a:p>
          <a:r>
            <a:rPr lang="en-US"/>
            <a:t>Easily Perform Cell Count for Case Number</a:t>
          </a:r>
        </a:p>
      </dgm:t>
    </dgm:pt>
    <dgm:pt modelId="{6FE50327-2F88-4A2E-87A3-42B157E540CA}" type="parTrans" cxnId="{C08413C9-E8CD-4BDF-AF8B-7135C74B01AC}">
      <dgm:prSet/>
      <dgm:spPr/>
      <dgm:t>
        <a:bodyPr/>
        <a:lstStyle/>
        <a:p>
          <a:endParaRPr lang="en-US"/>
        </a:p>
      </dgm:t>
    </dgm:pt>
    <dgm:pt modelId="{9EA023B9-1214-4E90-B405-08AE40C44F8D}" type="sibTrans" cxnId="{C08413C9-E8CD-4BDF-AF8B-7135C74B01AC}">
      <dgm:prSet/>
      <dgm:spPr/>
      <dgm:t>
        <a:bodyPr/>
        <a:lstStyle/>
        <a:p>
          <a:endParaRPr lang="en-US"/>
        </a:p>
      </dgm:t>
    </dgm:pt>
    <dgm:pt modelId="{EF003D3E-E603-4BD9-A544-A2A94DDDA8EC}">
      <dgm:prSet/>
      <dgm:spPr/>
      <dgm:t>
        <a:bodyPr/>
        <a:lstStyle/>
        <a:p>
          <a:r>
            <a:rPr lang="en-US" dirty="0"/>
            <a:t>Identify Which Cases Were in First Assist Role</a:t>
          </a:r>
        </a:p>
      </dgm:t>
    </dgm:pt>
    <dgm:pt modelId="{9F4DEE86-3E1D-46B5-B0CC-76D1C6CB28DE}" type="parTrans" cxnId="{4BE0E892-E015-4411-A2A4-79DF5B6F24C9}">
      <dgm:prSet/>
      <dgm:spPr/>
      <dgm:t>
        <a:bodyPr/>
        <a:lstStyle/>
        <a:p>
          <a:endParaRPr lang="en-US"/>
        </a:p>
      </dgm:t>
    </dgm:pt>
    <dgm:pt modelId="{D420E4F3-D956-48E6-814E-A2F035D139A8}" type="sibTrans" cxnId="{4BE0E892-E015-4411-A2A4-79DF5B6F24C9}">
      <dgm:prSet/>
      <dgm:spPr/>
      <dgm:t>
        <a:bodyPr/>
        <a:lstStyle/>
        <a:p>
          <a:endParaRPr lang="en-US"/>
        </a:p>
      </dgm:t>
    </dgm:pt>
    <dgm:pt modelId="{EA59EC93-2422-4816-A9C1-3A47BB141F91}" type="pres">
      <dgm:prSet presAssocID="{18A7980B-4A3F-4FEF-8B45-B0EEEC7A2F1D}" presName="root" presStyleCnt="0">
        <dgm:presLayoutVars>
          <dgm:dir/>
          <dgm:resizeHandles val="exact"/>
        </dgm:presLayoutVars>
      </dgm:prSet>
      <dgm:spPr/>
    </dgm:pt>
    <dgm:pt modelId="{4C95005D-907E-4F3A-80B3-BDED427D94C7}" type="pres">
      <dgm:prSet presAssocID="{18A7980B-4A3F-4FEF-8B45-B0EEEC7A2F1D}" presName="container" presStyleCnt="0">
        <dgm:presLayoutVars>
          <dgm:dir/>
          <dgm:resizeHandles val="exact"/>
        </dgm:presLayoutVars>
      </dgm:prSet>
      <dgm:spPr/>
    </dgm:pt>
    <dgm:pt modelId="{CD863A41-9C48-4A65-B22C-F5F939A146F8}" type="pres">
      <dgm:prSet presAssocID="{B603B53C-8F49-4C74-8839-FE9288511988}" presName="compNode" presStyleCnt="0"/>
      <dgm:spPr/>
    </dgm:pt>
    <dgm:pt modelId="{C8451A67-3848-4CCA-8E9C-9A872EC35B89}" type="pres">
      <dgm:prSet presAssocID="{B603B53C-8F49-4C74-8839-FE9288511988}" presName="iconBgRect" presStyleLbl="bgShp" presStyleIdx="0" presStyleCnt="4"/>
      <dgm:spPr/>
    </dgm:pt>
    <dgm:pt modelId="{636CACF0-C754-4761-B5D1-926D61315945}" type="pres">
      <dgm:prSet presAssocID="{B603B53C-8F49-4C74-8839-FE92885119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AD0E292A-D0DB-4DE0-B8EE-69856C939295}" type="pres">
      <dgm:prSet presAssocID="{B603B53C-8F49-4C74-8839-FE9288511988}" presName="spaceRect" presStyleCnt="0"/>
      <dgm:spPr/>
    </dgm:pt>
    <dgm:pt modelId="{15D76899-AF8C-4477-974E-BF2463F8315A}" type="pres">
      <dgm:prSet presAssocID="{B603B53C-8F49-4C74-8839-FE9288511988}" presName="textRect" presStyleLbl="revTx" presStyleIdx="0" presStyleCnt="4">
        <dgm:presLayoutVars>
          <dgm:chMax val="1"/>
          <dgm:chPref val="1"/>
        </dgm:presLayoutVars>
      </dgm:prSet>
      <dgm:spPr/>
    </dgm:pt>
    <dgm:pt modelId="{A1EFE6BC-A2A5-482F-B0CB-A6176790BBE8}" type="pres">
      <dgm:prSet presAssocID="{CDCA9460-60D6-4EF9-ABA7-0943D3046ADA}" presName="sibTrans" presStyleLbl="sibTrans2D1" presStyleIdx="0" presStyleCnt="0"/>
      <dgm:spPr/>
    </dgm:pt>
    <dgm:pt modelId="{DB1C7E27-0908-4B12-83B2-D06254C4FAF4}" type="pres">
      <dgm:prSet presAssocID="{42DCA85B-6709-456A-9E53-D467F02B98D4}" presName="compNode" presStyleCnt="0"/>
      <dgm:spPr/>
    </dgm:pt>
    <dgm:pt modelId="{E9100C8A-82F6-42AA-BB42-77DB47C176E8}" type="pres">
      <dgm:prSet presAssocID="{42DCA85B-6709-456A-9E53-D467F02B98D4}" presName="iconBgRect" presStyleLbl="bgShp" presStyleIdx="1" presStyleCnt="4"/>
      <dgm:spPr/>
    </dgm:pt>
    <dgm:pt modelId="{F1AA13F5-0272-4DD9-A795-084B2E44C20D}" type="pres">
      <dgm:prSet presAssocID="{42DCA85B-6709-456A-9E53-D467F02B98D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F5B19AB3-11AA-4F29-9C55-3B237879057F}" type="pres">
      <dgm:prSet presAssocID="{42DCA85B-6709-456A-9E53-D467F02B98D4}" presName="spaceRect" presStyleCnt="0"/>
      <dgm:spPr/>
    </dgm:pt>
    <dgm:pt modelId="{3192F2DF-EFAB-4153-9DCE-FB7735103ECD}" type="pres">
      <dgm:prSet presAssocID="{42DCA85B-6709-456A-9E53-D467F02B98D4}" presName="textRect" presStyleLbl="revTx" presStyleIdx="1" presStyleCnt="4">
        <dgm:presLayoutVars>
          <dgm:chMax val="1"/>
          <dgm:chPref val="1"/>
        </dgm:presLayoutVars>
      </dgm:prSet>
      <dgm:spPr/>
    </dgm:pt>
    <dgm:pt modelId="{CF3A9AC6-71CF-4EA4-B17A-0687DE3FFE8D}" type="pres">
      <dgm:prSet presAssocID="{DF8DDEB7-11D4-465E-9CC8-0C677678500F}" presName="sibTrans" presStyleLbl="sibTrans2D1" presStyleIdx="0" presStyleCnt="0"/>
      <dgm:spPr/>
    </dgm:pt>
    <dgm:pt modelId="{1DF1613E-5D5F-498A-B11E-991E0F1DA6DE}" type="pres">
      <dgm:prSet presAssocID="{7AA35412-05A7-49B9-A2EA-A90B801DD1BC}" presName="compNode" presStyleCnt="0"/>
      <dgm:spPr/>
    </dgm:pt>
    <dgm:pt modelId="{F5314E13-227C-41F4-A802-13DA2B13FDBB}" type="pres">
      <dgm:prSet presAssocID="{7AA35412-05A7-49B9-A2EA-A90B801DD1BC}" presName="iconBgRect" presStyleLbl="bgShp" presStyleIdx="2" presStyleCnt="4"/>
      <dgm:spPr/>
    </dgm:pt>
    <dgm:pt modelId="{2A0F2CC4-6D10-4A45-A175-A39ECF51BD00}" type="pres">
      <dgm:prSet presAssocID="{7AA35412-05A7-49B9-A2EA-A90B801DD1B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10062D0-89FD-4B99-8DC2-0FDB743EBF9E}" type="pres">
      <dgm:prSet presAssocID="{7AA35412-05A7-49B9-A2EA-A90B801DD1BC}" presName="spaceRect" presStyleCnt="0"/>
      <dgm:spPr/>
    </dgm:pt>
    <dgm:pt modelId="{A61AEC9B-A84A-425C-A0E3-3C2E8DFE027D}" type="pres">
      <dgm:prSet presAssocID="{7AA35412-05A7-49B9-A2EA-A90B801DD1BC}" presName="textRect" presStyleLbl="revTx" presStyleIdx="2" presStyleCnt="4">
        <dgm:presLayoutVars>
          <dgm:chMax val="1"/>
          <dgm:chPref val="1"/>
        </dgm:presLayoutVars>
      </dgm:prSet>
      <dgm:spPr/>
    </dgm:pt>
    <dgm:pt modelId="{C76D84B5-0E73-4ED8-9052-24D170E945DF}" type="pres">
      <dgm:prSet presAssocID="{9EA023B9-1214-4E90-B405-08AE40C44F8D}" presName="sibTrans" presStyleLbl="sibTrans2D1" presStyleIdx="0" presStyleCnt="0"/>
      <dgm:spPr/>
    </dgm:pt>
    <dgm:pt modelId="{E9D32B43-60A3-4CED-A3D0-C24209384877}" type="pres">
      <dgm:prSet presAssocID="{EF003D3E-E603-4BD9-A544-A2A94DDDA8EC}" presName="compNode" presStyleCnt="0"/>
      <dgm:spPr/>
    </dgm:pt>
    <dgm:pt modelId="{0B3E77A4-989E-49CB-A139-5F9AD496202A}" type="pres">
      <dgm:prSet presAssocID="{EF003D3E-E603-4BD9-A544-A2A94DDDA8EC}" presName="iconBgRect" presStyleLbl="bgShp" presStyleIdx="3" presStyleCnt="4"/>
      <dgm:spPr/>
    </dgm:pt>
    <dgm:pt modelId="{4F7A68E3-9C30-4945-B0BD-D97BBA6DBC30}" type="pres">
      <dgm:prSet presAssocID="{EF003D3E-E603-4BD9-A544-A2A94DDDA8E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ABED49E-0EE5-4334-949C-F387DA82176C}" type="pres">
      <dgm:prSet presAssocID="{EF003D3E-E603-4BD9-A544-A2A94DDDA8EC}" presName="spaceRect" presStyleCnt="0"/>
      <dgm:spPr/>
    </dgm:pt>
    <dgm:pt modelId="{476C3462-4C71-4BCC-9F66-238CAF525791}" type="pres">
      <dgm:prSet presAssocID="{EF003D3E-E603-4BD9-A544-A2A94DDDA8E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FED170A-1BA2-4F47-BFE8-4B945D0BB48C}" type="presOf" srcId="{9EA023B9-1214-4E90-B405-08AE40C44F8D}" destId="{C76D84B5-0E73-4ED8-9052-24D170E945DF}" srcOrd="0" destOrd="0" presId="urn:microsoft.com/office/officeart/2018/2/layout/IconCircleList"/>
    <dgm:cxn modelId="{43296418-4899-4227-80D0-4FF00E0B405A}" type="presOf" srcId="{DF8DDEB7-11D4-465E-9CC8-0C677678500F}" destId="{CF3A9AC6-71CF-4EA4-B17A-0687DE3FFE8D}" srcOrd="0" destOrd="0" presId="urn:microsoft.com/office/officeart/2018/2/layout/IconCircleList"/>
    <dgm:cxn modelId="{66F7EB36-E181-4B36-954E-CBEB66B350A2}" type="presOf" srcId="{B603B53C-8F49-4C74-8839-FE9288511988}" destId="{15D76899-AF8C-4477-974E-BF2463F8315A}" srcOrd="0" destOrd="0" presId="urn:microsoft.com/office/officeart/2018/2/layout/IconCircleList"/>
    <dgm:cxn modelId="{36B92074-24A6-4E1A-B12E-EDCBA4C3713B}" type="presOf" srcId="{EF003D3E-E603-4BD9-A544-A2A94DDDA8EC}" destId="{476C3462-4C71-4BCC-9F66-238CAF525791}" srcOrd="0" destOrd="0" presId="urn:microsoft.com/office/officeart/2018/2/layout/IconCircleList"/>
    <dgm:cxn modelId="{FCD61884-0DF7-4473-8ED2-77507974180B}" srcId="{18A7980B-4A3F-4FEF-8B45-B0EEEC7A2F1D}" destId="{B603B53C-8F49-4C74-8839-FE9288511988}" srcOrd="0" destOrd="0" parTransId="{C9E26277-5DDC-4961-88C1-088996C65B06}" sibTransId="{CDCA9460-60D6-4EF9-ABA7-0943D3046ADA}"/>
    <dgm:cxn modelId="{90029187-6FFF-4287-8F0E-664162D49D06}" type="presOf" srcId="{42DCA85B-6709-456A-9E53-D467F02B98D4}" destId="{3192F2DF-EFAB-4153-9DCE-FB7735103ECD}" srcOrd="0" destOrd="0" presId="urn:microsoft.com/office/officeart/2018/2/layout/IconCircleList"/>
    <dgm:cxn modelId="{4BE0E892-E015-4411-A2A4-79DF5B6F24C9}" srcId="{18A7980B-4A3F-4FEF-8B45-B0EEEC7A2F1D}" destId="{EF003D3E-E603-4BD9-A544-A2A94DDDA8EC}" srcOrd="3" destOrd="0" parTransId="{9F4DEE86-3E1D-46B5-B0CC-76D1C6CB28DE}" sibTransId="{D420E4F3-D956-48E6-814E-A2F035D139A8}"/>
    <dgm:cxn modelId="{7C5671AC-3F1F-4986-9ED8-A5862516C5D6}" srcId="{18A7980B-4A3F-4FEF-8B45-B0EEEC7A2F1D}" destId="{42DCA85B-6709-456A-9E53-D467F02B98D4}" srcOrd="1" destOrd="0" parTransId="{7CE57786-DC20-44FE-8E1B-9D15B6EE189C}" sibTransId="{DF8DDEB7-11D4-465E-9CC8-0C677678500F}"/>
    <dgm:cxn modelId="{D376BBBA-01C8-45C5-83AE-C72B2F1D8061}" type="presOf" srcId="{18A7980B-4A3F-4FEF-8B45-B0EEEC7A2F1D}" destId="{EA59EC93-2422-4816-A9C1-3A47BB141F91}" srcOrd="0" destOrd="0" presId="urn:microsoft.com/office/officeart/2018/2/layout/IconCircleList"/>
    <dgm:cxn modelId="{B78E13BF-3712-49EA-91B3-CF3DD0A71CA4}" type="presOf" srcId="{7AA35412-05A7-49B9-A2EA-A90B801DD1BC}" destId="{A61AEC9B-A84A-425C-A0E3-3C2E8DFE027D}" srcOrd="0" destOrd="0" presId="urn:microsoft.com/office/officeart/2018/2/layout/IconCircleList"/>
    <dgm:cxn modelId="{C08413C9-E8CD-4BDF-AF8B-7135C74B01AC}" srcId="{18A7980B-4A3F-4FEF-8B45-B0EEEC7A2F1D}" destId="{7AA35412-05A7-49B9-A2EA-A90B801DD1BC}" srcOrd="2" destOrd="0" parTransId="{6FE50327-2F88-4A2E-87A3-42B157E540CA}" sibTransId="{9EA023B9-1214-4E90-B405-08AE40C44F8D}"/>
    <dgm:cxn modelId="{E2EBABFD-F755-43A2-9213-E78CB77DA041}" type="presOf" srcId="{CDCA9460-60D6-4EF9-ABA7-0943D3046ADA}" destId="{A1EFE6BC-A2A5-482F-B0CB-A6176790BBE8}" srcOrd="0" destOrd="0" presId="urn:microsoft.com/office/officeart/2018/2/layout/IconCircleList"/>
    <dgm:cxn modelId="{AA4257EF-4FD1-4882-8C0B-42B759D0FCCC}" type="presParOf" srcId="{EA59EC93-2422-4816-A9C1-3A47BB141F91}" destId="{4C95005D-907E-4F3A-80B3-BDED427D94C7}" srcOrd="0" destOrd="0" presId="urn:microsoft.com/office/officeart/2018/2/layout/IconCircleList"/>
    <dgm:cxn modelId="{01DE8026-551D-427F-A34B-6D94BC36262B}" type="presParOf" srcId="{4C95005D-907E-4F3A-80B3-BDED427D94C7}" destId="{CD863A41-9C48-4A65-B22C-F5F939A146F8}" srcOrd="0" destOrd="0" presId="urn:microsoft.com/office/officeart/2018/2/layout/IconCircleList"/>
    <dgm:cxn modelId="{20E0229A-5D39-4702-8147-1C83F843AC4F}" type="presParOf" srcId="{CD863A41-9C48-4A65-B22C-F5F939A146F8}" destId="{C8451A67-3848-4CCA-8E9C-9A872EC35B89}" srcOrd="0" destOrd="0" presId="urn:microsoft.com/office/officeart/2018/2/layout/IconCircleList"/>
    <dgm:cxn modelId="{C4C90137-869E-4D05-8986-B6FE0FB543F7}" type="presParOf" srcId="{CD863A41-9C48-4A65-B22C-F5F939A146F8}" destId="{636CACF0-C754-4761-B5D1-926D61315945}" srcOrd="1" destOrd="0" presId="urn:microsoft.com/office/officeart/2018/2/layout/IconCircleList"/>
    <dgm:cxn modelId="{15F7244B-B80B-42C2-A0B7-2D12C1CC6F89}" type="presParOf" srcId="{CD863A41-9C48-4A65-B22C-F5F939A146F8}" destId="{AD0E292A-D0DB-4DE0-B8EE-69856C939295}" srcOrd="2" destOrd="0" presId="urn:microsoft.com/office/officeart/2018/2/layout/IconCircleList"/>
    <dgm:cxn modelId="{901E1D09-935B-4855-8F0E-C7092D99A81A}" type="presParOf" srcId="{CD863A41-9C48-4A65-B22C-F5F939A146F8}" destId="{15D76899-AF8C-4477-974E-BF2463F8315A}" srcOrd="3" destOrd="0" presId="urn:microsoft.com/office/officeart/2018/2/layout/IconCircleList"/>
    <dgm:cxn modelId="{E3ED6EE4-EF30-4886-B796-65C9FB6314C0}" type="presParOf" srcId="{4C95005D-907E-4F3A-80B3-BDED427D94C7}" destId="{A1EFE6BC-A2A5-482F-B0CB-A6176790BBE8}" srcOrd="1" destOrd="0" presId="urn:microsoft.com/office/officeart/2018/2/layout/IconCircleList"/>
    <dgm:cxn modelId="{0D5D88AE-6752-498B-94FA-60B622FF5414}" type="presParOf" srcId="{4C95005D-907E-4F3A-80B3-BDED427D94C7}" destId="{DB1C7E27-0908-4B12-83B2-D06254C4FAF4}" srcOrd="2" destOrd="0" presId="urn:microsoft.com/office/officeart/2018/2/layout/IconCircleList"/>
    <dgm:cxn modelId="{64436467-D05E-4DDE-8835-F1C4203F258B}" type="presParOf" srcId="{DB1C7E27-0908-4B12-83B2-D06254C4FAF4}" destId="{E9100C8A-82F6-42AA-BB42-77DB47C176E8}" srcOrd="0" destOrd="0" presId="urn:microsoft.com/office/officeart/2018/2/layout/IconCircleList"/>
    <dgm:cxn modelId="{62462C22-5AA9-444F-8FC6-7482C2676B95}" type="presParOf" srcId="{DB1C7E27-0908-4B12-83B2-D06254C4FAF4}" destId="{F1AA13F5-0272-4DD9-A795-084B2E44C20D}" srcOrd="1" destOrd="0" presId="urn:microsoft.com/office/officeart/2018/2/layout/IconCircleList"/>
    <dgm:cxn modelId="{6449DA62-4727-482D-BBC3-F86FB1156F89}" type="presParOf" srcId="{DB1C7E27-0908-4B12-83B2-D06254C4FAF4}" destId="{F5B19AB3-11AA-4F29-9C55-3B237879057F}" srcOrd="2" destOrd="0" presId="urn:microsoft.com/office/officeart/2018/2/layout/IconCircleList"/>
    <dgm:cxn modelId="{3C2916FE-9860-43E6-8889-BC47EC6A87A6}" type="presParOf" srcId="{DB1C7E27-0908-4B12-83B2-D06254C4FAF4}" destId="{3192F2DF-EFAB-4153-9DCE-FB7735103ECD}" srcOrd="3" destOrd="0" presId="urn:microsoft.com/office/officeart/2018/2/layout/IconCircleList"/>
    <dgm:cxn modelId="{04E64445-7AE8-493E-A9BD-D96AC376E1E2}" type="presParOf" srcId="{4C95005D-907E-4F3A-80B3-BDED427D94C7}" destId="{CF3A9AC6-71CF-4EA4-B17A-0687DE3FFE8D}" srcOrd="3" destOrd="0" presId="urn:microsoft.com/office/officeart/2018/2/layout/IconCircleList"/>
    <dgm:cxn modelId="{7E521189-3A79-4827-A3AF-38F2C32468C5}" type="presParOf" srcId="{4C95005D-907E-4F3A-80B3-BDED427D94C7}" destId="{1DF1613E-5D5F-498A-B11E-991E0F1DA6DE}" srcOrd="4" destOrd="0" presId="urn:microsoft.com/office/officeart/2018/2/layout/IconCircleList"/>
    <dgm:cxn modelId="{3DAC1A17-92F2-41C8-AF00-6ED17406B413}" type="presParOf" srcId="{1DF1613E-5D5F-498A-B11E-991E0F1DA6DE}" destId="{F5314E13-227C-41F4-A802-13DA2B13FDBB}" srcOrd="0" destOrd="0" presId="urn:microsoft.com/office/officeart/2018/2/layout/IconCircleList"/>
    <dgm:cxn modelId="{CD1C3768-97C5-47F6-A022-C3944A8C897B}" type="presParOf" srcId="{1DF1613E-5D5F-498A-B11E-991E0F1DA6DE}" destId="{2A0F2CC4-6D10-4A45-A175-A39ECF51BD00}" srcOrd="1" destOrd="0" presId="urn:microsoft.com/office/officeart/2018/2/layout/IconCircleList"/>
    <dgm:cxn modelId="{D193550C-5B31-4729-9963-89816FDBDB12}" type="presParOf" srcId="{1DF1613E-5D5F-498A-B11E-991E0F1DA6DE}" destId="{710062D0-89FD-4B99-8DC2-0FDB743EBF9E}" srcOrd="2" destOrd="0" presId="urn:microsoft.com/office/officeart/2018/2/layout/IconCircleList"/>
    <dgm:cxn modelId="{70403086-B155-4093-AEDD-C62CFF0544FB}" type="presParOf" srcId="{1DF1613E-5D5F-498A-B11E-991E0F1DA6DE}" destId="{A61AEC9B-A84A-425C-A0E3-3C2E8DFE027D}" srcOrd="3" destOrd="0" presId="urn:microsoft.com/office/officeart/2018/2/layout/IconCircleList"/>
    <dgm:cxn modelId="{9B0B567A-E24E-49BB-A055-62B9A107B5C9}" type="presParOf" srcId="{4C95005D-907E-4F3A-80B3-BDED427D94C7}" destId="{C76D84B5-0E73-4ED8-9052-24D170E945DF}" srcOrd="5" destOrd="0" presId="urn:microsoft.com/office/officeart/2018/2/layout/IconCircleList"/>
    <dgm:cxn modelId="{7A748586-D6A1-4F05-B9BD-EF65E40ECDA1}" type="presParOf" srcId="{4C95005D-907E-4F3A-80B3-BDED427D94C7}" destId="{E9D32B43-60A3-4CED-A3D0-C24209384877}" srcOrd="6" destOrd="0" presId="urn:microsoft.com/office/officeart/2018/2/layout/IconCircleList"/>
    <dgm:cxn modelId="{11D87FAB-35FC-4F81-8011-F137A4C87F22}" type="presParOf" srcId="{E9D32B43-60A3-4CED-A3D0-C24209384877}" destId="{0B3E77A4-989E-49CB-A139-5F9AD496202A}" srcOrd="0" destOrd="0" presId="urn:microsoft.com/office/officeart/2018/2/layout/IconCircleList"/>
    <dgm:cxn modelId="{8A568334-70F0-4843-8D7E-29172B03EFA4}" type="presParOf" srcId="{E9D32B43-60A3-4CED-A3D0-C24209384877}" destId="{4F7A68E3-9C30-4945-B0BD-D97BBA6DBC30}" srcOrd="1" destOrd="0" presId="urn:microsoft.com/office/officeart/2018/2/layout/IconCircleList"/>
    <dgm:cxn modelId="{73FA28BD-C08E-42AB-89E7-400935740284}" type="presParOf" srcId="{E9D32B43-60A3-4CED-A3D0-C24209384877}" destId="{1ABED49E-0EE5-4334-949C-F387DA82176C}" srcOrd="2" destOrd="0" presId="urn:microsoft.com/office/officeart/2018/2/layout/IconCircleList"/>
    <dgm:cxn modelId="{269229AB-F885-4788-8FBB-81E82C64244B}" type="presParOf" srcId="{E9D32B43-60A3-4CED-A3D0-C24209384877}" destId="{476C3462-4C71-4BCC-9F66-238CAF52579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73AF6C-578E-47F6-99A8-48801D30942E}" type="doc">
      <dgm:prSet loTypeId="urn:microsoft.com/office/officeart/2016/7/layout/HorizontalAction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930F9FA-9FE0-45EC-B09E-760F398003DD}">
      <dgm:prSet/>
      <dgm:spPr/>
      <dgm:t>
        <a:bodyPr/>
        <a:lstStyle/>
        <a:p>
          <a:r>
            <a:rPr lang="en-US"/>
            <a:t>Sign</a:t>
          </a:r>
        </a:p>
      </dgm:t>
    </dgm:pt>
    <dgm:pt modelId="{BF4BF1C5-5B5F-4D10-B249-92A636E49070}" type="parTrans" cxnId="{77621B81-60A7-4A08-8750-0F083018F95C}">
      <dgm:prSet/>
      <dgm:spPr/>
      <dgm:t>
        <a:bodyPr/>
        <a:lstStyle/>
        <a:p>
          <a:endParaRPr lang="en-US"/>
        </a:p>
      </dgm:t>
    </dgm:pt>
    <dgm:pt modelId="{CD7FD986-ACDF-4AD7-BD3C-18C4F6F42F4F}" type="sibTrans" cxnId="{77621B81-60A7-4A08-8750-0F083018F95C}">
      <dgm:prSet/>
      <dgm:spPr/>
      <dgm:t>
        <a:bodyPr/>
        <a:lstStyle/>
        <a:p>
          <a:endParaRPr lang="en-US"/>
        </a:p>
      </dgm:t>
    </dgm:pt>
    <dgm:pt modelId="{BD0DC52E-5ADA-42AD-AA38-F7A9FFF66898}">
      <dgm:prSet/>
      <dgm:spPr/>
      <dgm:t>
        <a:bodyPr/>
        <a:lstStyle/>
        <a:p>
          <a:r>
            <a:rPr lang="en-US"/>
            <a:t>Students will sign their individual summative case log report</a:t>
          </a:r>
        </a:p>
      </dgm:t>
    </dgm:pt>
    <dgm:pt modelId="{291FCF78-0D78-4ACF-AE2F-8CAF31337B6F}" type="parTrans" cxnId="{968DB410-CBE0-4354-BEEA-7DAE31E7F4F1}">
      <dgm:prSet/>
      <dgm:spPr/>
      <dgm:t>
        <a:bodyPr/>
        <a:lstStyle/>
        <a:p>
          <a:endParaRPr lang="en-US"/>
        </a:p>
      </dgm:t>
    </dgm:pt>
    <dgm:pt modelId="{C4512296-8318-4204-9B23-EDC66FBAD1D4}" type="sibTrans" cxnId="{968DB410-CBE0-4354-BEEA-7DAE31E7F4F1}">
      <dgm:prSet/>
      <dgm:spPr/>
      <dgm:t>
        <a:bodyPr/>
        <a:lstStyle/>
        <a:p>
          <a:endParaRPr lang="en-US"/>
        </a:p>
      </dgm:t>
    </dgm:pt>
    <dgm:pt modelId="{2980868E-4811-4BCC-8948-E96718AA01BC}">
      <dgm:prSet/>
      <dgm:spPr/>
      <dgm:t>
        <a:bodyPr/>
        <a:lstStyle/>
        <a:p>
          <a:r>
            <a:rPr lang="en-US"/>
            <a:t>Provide</a:t>
          </a:r>
        </a:p>
      </dgm:t>
    </dgm:pt>
    <dgm:pt modelId="{8C0E04AA-5589-4BDE-9B2F-3F7C075247AB}" type="parTrans" cxnId="{45A144B4-10E9-446C-ABF1-816CFDC10BA8}">
      <dgm:prSet/>
      <dgm:spPr/>
      <dgm:t>
        <a:bodyPr/>
        <a:lstStyle/>
        <a:p>
          <a:endParaRPr lang="en-US"/>
        </a:p>
      </dgm:t>
    </dgm:pt>
    <dgm:pt modelId="{81D65AFE-63F9-4A81-9911-363E463222DB}" type="sibTrans" cxnId="{45A144B4-10E9-446C-ABF1-816CFDC10BA8}">
      <dgm:prSet/>
      <dgm:spPr/>
      <dgm:t>
        <a:bodyPr/>
        <a:lstStyle/>
        <a:p>
          <a:endParaRPr lang="en-US"/>
        </a:p>
      </dgm:t>
    </dgm:pt>
    <dgm:pt modelId="{151471F1-12C6-4E4A-A120-26FFC40A1B89}">
      <dgm:prSet/>
      <dgm:spPr/>
      <dgm:t>
        <a:bodyPr/>
        <a:lstStyle/>
        <a:p>
          <a:r>
            <a:rPr lang="en-US" dirty="0"/>
            <a:t>The Program Director will provide their signature, following the in-person meeting</a:t>
          </a:r>
        </a:p>
      </dgm:t>
    </dgm:pt>
    <dgm:pt modelId="{29271E6A-EECA-4FC3-B481-8A1046EBCE0D}" type="parTrans" cxnId="{3453A1FE-0002-4C1C-BD13-E1E5DBE86C17}">
      <dgm:prSet/>
      <dgm:spPr/>
      <dgm:t>
        <a:bodyPr/>
        <a:lstStyle/>
        <a:p>
          <a:endParaRPr lang="en-US"/>
        </a:p>
      </dgm:t>
    </dgm:pt>
    <dgm:pt modelId="{21A5DB3A-0E68-438A-A29B-744A9939D157}" type="sibTrans" cxnId="{3453A1FE-0002-4C1C-BD13-E1E5DBE86C17}">
      <dgm:prSet/>
      <dgm:spPr/>
      <dgm:t>
        <a:bodyPr/>
        <a:lstStyle/>
        <a:p>
          <a:endParaRPr lang="en-US"/>
        </a:p>
      </dgm:t>
    </dgm:pt>
    <dgm:pt modelId="{91D520FE-6E5C-45A3-8171-47FC7BEDF258}">
      <dgm:prSet/>
      <dgm:spPr/>
      <dgm:t>
        <a:bodyPr/>
        <a:lstStyle/>
        <a:p>
          <a:r>
            <a:rPr lang="en-US"/>
            <a:t>Scan</a:t>
          </a:r>
        </a:p>
      </dgm:t>
    </dgm:pt>
    <dgm:pt modelId="{CC98A253-9073-4CE2-9327-FCF6698F7487}" type="parTrans" cxnId="{B9098AC0-A87C-4A64-B0F9-291C62922E8F}">
      <dgm:prSet/>
      <dgm:spPr/>
      <dgm:t>
        <a:bodyPr/>
        <a:lstStyle/>
        <a:p>
          <a:endParaRPr lang="en-US"/>
        </a:p>
      </dgm:t>
    </dgm:pt>
    <dgm:pt modelId="{E71EDC0D-2787-4A34-B6A8-20918F223763}" type="sibTrans" cxnId="{B9098AC0-A87C-4A64-B0F9-291C62922E8F}">
      <dgm:prSet/>
      <dgm:spPr/>
      <dgm:t>
        <a:bodyPr/>
        <a:lstStyle/>
        <a:p>
          <a:endParaRPr lang="en-US"/>
        </a:p>
      </dgm:t>
    </dgm:pt>
    <dgm:pt modelId="{2248949A-E765-4DEC-9707-C73EFD8ED7A5}">
      <dgm:prSet/>
      <dgm:spPr/>
      <dgm:t>
        <a:bodyPr/>
        <a:lstStyle/>
        <a:p>
          <a:r>
            <a:rPr lang="en-US" dirty="0"/>
            <a:t>The Program Director will scan the document into the electronic college filing system, and students will be sent a digital copy via email</a:t>
          </a:r>
        </a:p>
      </dgm:t>
    </dgm:pt>
    <dgm:pt modelId="{D345015B-E874-4572-9078-9D7CE21B1694}" type="parTrans" cxnId="{4EEB2545-E287-40B8-A665-41E96C4785F0}">
      <dgm:prSet/>
      <dgm:spPr/>
      <dgm:t>
        <a:bodyPr/>
        <a:lstStyle/>
        <a:p>
          <a:endParaRPr lang="en-US"/>
        </a:p>
      </dgm:t>
    </dgm:pt>
    <dgm:pt modelId="{8EF5280B-232D-4C48-A575-5998DBAA75F9}" type="sibTrans" cxnId="{4EEB2545-E287-40B8-A665-41E96C4785F0}">
      <dgm:prSet/>
      <dgm:spPr/>
      <dgm:t>
        <a:bodyPr/>
        <a:lstStyle/>
        <a:p>
          <a:endParaRPr lang="en-US"/>
        </a:p>
      </dgm:t>
    </dgm:pt>
    <dgm:pt modelId="{253AB1B5-EAAA-408E-966C-DC6BE9F5B981}">
      <dgm:prSet/>
      <dgm:spPr/>
      <dgm:t>
        <a:bodyPr/>
        <a:lstStyle/>
        <a:p>
          <a:r>
            <a:rPr lang="en-US"/>
            <a:t>Maintain</a:t>
          </a:r>
        </a:p>
      </dgm:t>
    </dgm:pt>
    <dgm:pt modelId="{770888DD-8DE7-4E37-AF2D-40EC5AB07195}" type="parTrans" cxnId="{EB191BB7-5F0B-4728-8364-B2F331A31301}">
      <dgm:prSet/>
      <dgm:spPr/>
      <dgm:t>
        <a:bodyPr/>
        <a:lstStyle/>
        <a:p>
          <a:endParaRPr lang="en-US"/>
        </a:p>
      </dgm:t>
    </dgm:pt>
    <dgm:pt modelId="{BD9F2EC6-467D-4F8A-B334-2CF7E227D319}" type="sibTrans" cxnId="{EB191BB7-5F0B-4728-8364-B2F331A31301}">
      <dgm:prSet/>
      <dgm:spPr/>
      <dgm:t>
        <a:bodyPr/>
        <a:lstStyle/>
        <a:p>
          <a:endParaRPr lang="en-US"/>
        </a:p>
      </dgm:t>
    </dgm:pt>
    <dgm:pt modelId="{F817591B-6E92-4869-A6B9-B1BE9B80D624}">
      <dgm:prSet/>
      <dgm:spPr/>
      <dgm:t>
        <a:bodyPr/>
        <a:lstStyle/>
        <a:p>
          <a:r>
            <a:rPr lang="en-US"/>
            <a:t>Program Director will maintain hard copies for 5 years</a:t>
          </a:r>
        </a:p>
      </dgm:t>
    </dgm:pt>
    <dgm:pt modelId="{3D7B21ED-7680-4137-8785-1356CF0A2E43}" type="parTrans" cxnId="{7DED3059-B1CF-463C-A744-932BEC23B36A}">
      <dgm:prSet/>
      <dgm:spPr/>
      <dgm:t>
        <a:bodyPr/>
        <a:lstStyle/>
        <a:p>
          <a:endParaRPr lang="en-US"/>
        </a:p>
      </dgm:t>
    </dgm:pt>
    <dgm:pt modelId="{281268F9-E4D3-4FB2-AE86-35E1596C9DC7}" type="sibTrans" cxnId="{7DED3059-B1CF-463C-A744-932BEC23B36A}">
      <dgm:prSet/>
      <dgm:spPr/>
      <dgm:t>
        <a:bodyPr/>
        <a:lstStyle/>
        <a:p>
          <a:endParaRPr lang="en-US"/>
        </a:p>
      </dgm:t>
    </dgm:pt>
    <dgm:pt modelId="{AB3D0D94-A1A9-4A26-A378-AA85FED13176}" type="pres">
      <dgm:prSet presAssocID="{2573AF6C-578E-47F6-99A8-48801D30942E}" presName="Name0" presStyleCnt="0">
        <dgm:presLayoutVars>
          <dgm:dir/>
          <dgm:animLvl val="lvl"/>
          <dgm:resizeHandles val="exact"/>
        </dgm:presLayoutVars>
      </dgm:prSet>
      <dgm:spPr/>
    </dgm:pt>
    <dgm:pt modelId="{115094B7-0463-444D-BA4F-BA6336E02349}" type="pres">
      <dgm:prSet presAssocID="{8930F9FA-9FE0-45EC-B09E-760F398003DD}" presName="composite" presStyleCnt="0"/>
      <dgm:spPr/>
    </dgm:pt>
    <dgm:pt modelId="{5595BC89-C22B-4E45-A948-1978B44E794E}" type="pres">
      <dgm:prSet presAssocID="{8930F9FA-9FE0-45EC-B09E-760F398003DD}" presName="parTx" presStyleLbl="alignNode1" presStyleIdx="0" presStyleCnt="4">
        <dgm:presLayoutVars>
          <dgm:chMax val="0"/>
          <dgm:chPref val="0"/>
        </dgm:presLayoutVars>
      </dgm:prSet>
      <dgm:spPr/>
    </dgm:pt>
    <dgm:pt modelId="{A1B3029E-4D78-44C1-BBA9-6EC4A39BEFA6}" type="pres">
      <dgm:prSet presAssocID="{8930F9FA-9FE0-45EC-B09E-760F398003DD}" presName="desTx" presStyleLbl="alignAccFollowNode1" presStyleIdx="0" presStyleCnt="4">
        <dgm:presLayoutVars/>
      </dgm:prSet>
      <dgm:spPr/>
    </dgm:pt>
    <dgm:pt modelId="{D4D81BF7-BB7C-49D2-AEA0-22E925AB75B8}" type="pres">
      <dgm:prSet presAssocID="{CD7FD986-ACDF-4AD7-BD3C-18C4F6F42F4F}" presName="space" presStyleCnt="0"/>
      <dgm:spPr/>
    </dgm:pt>
    <dgm:pt modelId="{53121DF9-4D8D-46BC-A3F5-D7A3776AD0FD}" type="pres">
      <dgm:prSet presAssocID="{2980868E-4811-4BCC-8948-E96718AA01BC}" presName="composite" presStyleCnt="0"/>
      <dgm:spPr/>
    </dgm:pt>
    <dgm:pt modelId="{FBDB69F4-DED6-4C78-9DB4-9C20DCA5981F}" type="pres">
      <dgm:prSet presAssocID="{2980868E-4811-4BCC-8948-E96718AA01BC}" presName="parTx" presStyleLbl="alignNode1" presStyleIdx="1" presStyleCnt="4">
        <dgm:presLayoutVars>
          <dgm:chMax val="0"/>
          <dgm:chPref val="0"/>
        </dgm:presLayoutVars>
      </dgm:prSet>
      <dgm:spPr/>
    </dgm:pt>
    <dgm:pt modelId="{D2476B52-5FB7-4840-AD99-A86218CC23FF}" type="pres">
      <dgm:prSet presAssocID="{2980868E-4811-4BCC-8948-E96718AA01BC}" presName="desTx" presStyleLbl="alignAccFollowNode1" presStyleIdx="1" presStyleCnt="4">
        <dgm:presLayoutVars/>
      </dgm:prSet>
      <dgm:spPr/>
    </dgm:pt>
    <dgm:pt modelId="{9183B4F5-B1B4-469C-B72C-826CCEBDC9F4}" type="pres">
      <dgm:prSet presAssocID="{81D65AFE-63F9-4A81-9911-363E463222DB}" presName="space" presStyleCnt="0"/>
      <dgm:spPr/>
    </dgm:pt>
    <dgm:pt modelId="{B4CC5322-05D1-469A-8B0B-C3BE4FCC6E8E}" type="pres">
      <dgm:prSet presAssocID="{91D520FE-6E5C-45A3-8171-47FC7BEDF258}" presName="composite" presStyleCnt="0"/>
      <dgm:spPr/>
    </dgm:pt>
    <dgm:pt modelId="{ABB2A2AD-9B53-4BC5-AFD7-457B6E4DE12A}" type="pres">
      <dgm:prSet presAssocID="{91D520FE-6E5C-45A3-8171-47FC7BEDF258}" presName="parTx" presStyleLbl="alignNode1" presStyleIdx="2" presStyleCnt="4">
        <dgm:presLayoutVars>
          <dgm:chMax val="0"/>
          <dgm:chPref val="0"/>
        </dgm:presLayoutVars>
      </dgm:prSet>
      <dgm:spPr/>
    </dgm:pt>
    <dgm:pt modelId="{63F19976-7295-4B7B-A529-A84714D9D60A}" type="pres">
      <dgm:prSet presAssocID="{91D520FE-6E5C-45A3-8171-47FC7BEDF258}" presName="desTx" presStyleLbl="alignAccFollowNode1" presStyleIdx="2" presStyleCnt="4">
        <dgm:presLayoutVars/>
      </dgm:prSet>
      <dgm:spPr/>
    </dgm:pt>
    <dgm:pt modelId="{9E8D241E-9704-4550-93C3-7DABE017AF37}" type="pres">
      <dgm:prSet presAssocID="{E71EDC0D-2787-4A34-B6A8-20918F223763}" presName="space" presStyleCnt="0"/>
      <dgm:spPr/>
    </dgm:pt>
    <dgm:pt modelId="{B24A04B0-EBFF-47B6-9370-FB2A8C611A22}" type="pres">
      <dgm:prSet presAssocID="{253AB1B5-EAAA-408E-966C-DC6BE9F5B981}" presName="composite" presStyleCnt="0"/>
      <dgm:spPr/>
    </dgm:pt>
    <dgm:pt modelId="{47129C11-5BCC-4BF6-874E-F63336063B31}" type="pres">
      <dgm:prSet presAssocID="{253AB1B5-EAAA-408E-966C-DC6BE9F5B981}" presName="parTx" presStyleLbl="alignNode1" presStyleIdx="3" presStyleCnt="4">
        <dgm:presLayoutVars>
          <dgm:chMax val="0"/>
          <dgm:chPref val="0"/>
        </dgm:presLayoutVars>
      </dgm:prSet>
      <dgm:spPr/>
    </dgm:pt>
    <dgm:pt modelId="{E9C6F62C-6403-4359-BCF0-ADCF8A00C2B7}" type="pres">
      <dgm:prSet presAssocID="{253AB1B5-EAAA-408E-966C-DC6BE9F5B981}" presName="desTx" presStyleLbl="alignAccFollowNode1" presStyleIdx="3" presStyleCnt="4">
        <dgm:presLayoutVars/>
      </dgm:prSet>
      <dgm:spPr/>
    </dgm:pt>
  </dgm:ptLst>
  <dgm:cxnLst>
    <dgm:cxn modelId="{382E9B06-DAE1-4B06-8704-30888F813DAD}" type="presOf" srcId="{2980868E-4811-4BCC-8948-E96718AA01BC}" destId="{FBDB69F4-DED6-4C78-9DB4-9C20DCA5981F}" srcOrd="0" destOrd="0" presId="urn:microsoft.com/office/officeart/2016/7/layout/HorizontalActionList"/>
    <dgm:cxn modelId="{968DB410-CBE0-4354-BEEA-7DAE31E7F4F1}" srcId="{8930F9FA-9FE0-45EC-B09E-760F398003DD}" destId="{BD0DC52E-5ADA-42AD-AA38-F7A9FFF66898}" srcOrd="0" destOrd="0" parTransId="{291FCF78-0D78-4ACF-AE2F-8CAF31337B6F}" sibTransId="{C4512296-8318-4204-9B23-EDC66FBAD1D4}"/>
    <dgm:cxn modelId="{9166191F-3AEB-4F30-85E3-2182BD012067}" type="presOf" srcId="{8930F9FA-9FE0-45EC-B09E-760F398003DD}" destId="{5595BC89-C22B-4E45-A948-1978B44E794E}" srcOrd="0" destOrd="0" presId="urn:microsoft.com/office/officeart/2016/7/layout/HorizontalActionList"/>
    <dgm:cxn modelId="{74A43A23-B4C5-4B56-9764-54C57CBCA179}" type="presOf" srcId="{151471F1-12C6-4E4A-A120-26FFC40A1B89}" destId="{D2476B52-5FB7-4840-AD99-A86218CC23FF}" srcOrd="0" destOrd="0" presId="urn:microsoft.com/office/officeart/2016/7/layout/HorizontalActionList"/>
    <dgm:cxn modelId="{B194EB3F-8880-41AF-AB4A-8EDBF8BA1A09}" type="presOf" srcId="{BD0DC52E-5ADA-42AD-AA38-F7A9FFF66898}" destId="{A1B3029E-4D78-44C1-BBA9-6EC4A39BEFA6}" srcOrd="0" destOrd="0" presId="urn:microsoft.com/office/officeart/2016/7/layout/HorizontalActionList"/>
    <dgm:cxn modelId="{4EEB2545-E287-40B8-A665-41E96C4785F0}" srcId="{91D520FE-6E5C-45A3-8171-47FC7BEDF258}" destId="{2248949A-E765-4DEC-9707-C73EFD8ED7A5}" srcOrd="0" destOrd="0" parTransId="{D345015B-E874-4572-9078-9D7CE21B1694}" sibTransId="{8EF5280B-232D-4C48-A575-5998DBAA75F9}"/>
    <dgm:cxn modelId="{67561573-B4DA-487A-A3E7-DFE11A21370B}" type="presOf" srcId="{2248949A-E765-4DEC-9707-C73EFD8ED7A5}" destId="{63F19976-7295-4B7B-A529-A84714D9D60A}" srcOrd="0" destOrd="0" presId="urn:microsoft.com/office/officeart/2016/7/layout/HorizontalActionList"/>
    <dgm:cxn modelId="{7DED3059-B1CF-463C-A744-932BEC23B36A}" srcId="{253AB1B5-EAAA-408E-966C-DC6BE9F5B981}" destId="{F817591B-6E92-4869-A6B9-B1BE9B80D624}" srcOrd="0" destOrd="0" parTransId="{3D7B21ED-7680-4137-8785-1356CF0A2E43}" sibTransId="{281268F9-E4D3-4FB2-AE86-35E1596C9DC7}"/>
    <dgm:cxn modelId="{38E2CA79-3B43-4BEA-802E-77E4D754C959}" type="presOf" srcId="{91D520FE-6E5C-45A3-8171-47FC7BEDF258}" destId="{ABB2A2AD-9B53-4BC5-AFD7-457B6E4DE12A}" srcOrd="0" destOrd="0" presId="urn:microsoft.com/office/officeart/2016/7/layout/HorizontalActionList"/>
    <dgm:cxn modelId="{77621B81-60A7-4A08-8750-0F083018F95C}" srcId="{2573AF6C-578E-47F6-99A8-48801D30942E}" destId="{8930F9FA-9FE0-45EC-B09E-760F398003DD}" srcOrd="0" destOrd="0" parTransId="{BF4BF1C5-5B5F-4D10-B249-92A636E49070}" sibTransId="{CD7FD986-ACDF-4AD7-BD3C-18C4F6F42F4F}"/>
    <dgm:cxn modelId="{2D0BD482-AF27-470E-9276-D59AACCC8191}" type="presOf" srcId="{2573AF6C-578E-47F6-99A8-48801D30942E}" destId="{AB3D0D94-A1A9-4A26-A378-AA85FED13176}" srcOrd="0" destOrd="0" presId="urn:microsoft.com/office/officeart/2016/7/layout/HorizontalActionList"/>
    <dgm:cxn modelId="{45A144B4-10E9-446C-ABF1-816CFDC10BA8}" srcId="{2573AF6C-578E-47F6-99A8-48801D30942E}" destId="{2980868E-4811-4BCC-8948-E96718AA01BC}" srcOrd="1" destOrd="0" parTransId="{8C0E04AA-5589-4BDE-9B2F-3F7C075247AB}" sibTransId="{81D65AFE-63F9-4A81-9911-363E463222DB}"/>
    <dgm:cxn modelId="{EB191BB7-5F0B-4728-8364-B2F331A31301}" srcId="{2573AF6C-578E-47F6-99A8-48801D30942E}" destId="{253AB1B5-EAAA-408E-966C-DC6BE9F5B981}" srcOrd="3" destOrd="0" parTransId="{770888DD-8DE7-4E37-AF2D-40EC5AB07195}" sibTransId="{BD9F2EC6-467D-4F8A-B334-2CF7E227D319}"/>
    <dgm:cxn modelId="{B9098AC0-A87C-4A64-B0F9-291C62922E8F}" srcId="{2573AF6C-578E-47F6-99A8-48801D30942E}" destId="{91D520FE-6E5C-45A3-8171-47FC7BEDF258}" srcOrd="2" destOrd="0" parTransId="{CC98A253-9073-4CE2-9327-FCF6698F7487}" sibTransId="{E71EDC0D-2787-4A34-B6A8-20918F223763}"/>
    <dgm:cxn modelId="{2D53AEDE-502F-4EDD-AA30-37F5D5A794F3}" type="presOf" srcId="{F817591B-6E92-4869-A6B9-B1BE9B80D624}" destId="{E9C6F62C-6403-4359-BCF0-ADCF8A00C2B7}" srcOrd="0" destOrd="0" presId="urn:microsoft.com/office/officeart/2016/7/layout/HorizontalActionList"/>
    <dgm:cxn modelId="{6278AEEF-37C0-442C-BCF9-1FABB5053400}" type="presOf" srcId="{253AB1B5-EAAA-408E-966C-DC6BE9F5B981}" destId="{47129C11-5BCC-4BF6-874E-F63336063B31}" srcOrd="0" destOrd="0" presId="urn:microsoft.com/office/officeart/2016/7/layout/HorizontalActionList"/>
    <dgm:cxn modelId="{3453A1FE-0002-4C1C-BD13-E1E5DBE86C17}" srcId="{2980868E-4811-4BCC-8948-E96718AA01BC}" destId="{151471F1-12C6-4E4A-A120-26FFC40A1B89}" srcOrd="0" destOrd="0" parTransId="{29271E6A-EECA-4FC3-B481-8A1046EBCE0D}" sibTransId="{21A5DB3A-0E68-438A-A29B-744A9939D157}"/>
    <dgm:cxn modelId="{BF5598F9-40FE-40F6-AB89-8EE494D59CED}" type="presParOf" srcId="{AB3D0D94-A1A9-4A26-A378-AA85FED13176}" destId="{115094B7-0463-444D-BA4F-BA6336E02349}" srcOrd="0" destOrd="0" presId="urn:microsoft.com/office/officeart/2016/7/layout/HorizontalActionList"/>
    <dgm:cxn modelId="{3CAA7C93-7D08-4325-B96C-DE4FA4376C30}" type="presParOf" srcId="{115094B7-0463-444D-BA4F-BA6336E02349}" destId="{5595BC89-C22B-4E45-A948-1978B44E794E}" srcOrd="0" destOrd="0" presId="urn:microsoft.com/office/officeart/2016/7/layout/HorizontalActionList"/>
    <dgm:cxn modelId="{F08C007B-6CAC-47D6-B9DB-E3A6AE401069}" type="presParOf" srcId="{115094B7-0463-444D-BA4F-BA6336E02349}" destId="{A1B3029E-4D78-44C1-BBA9-6EC4A39BEFA6}" srcOrd="1" destOrd="0" presId="urn:microsoft.com/office/officeart/2016/7/layout/HorizontalActionList"/>
    <dgm:cxn modelId="{48AF6EB5-F3C8-4FBA-ACEA-F2A374BA75AE}" type="presParOf" srcId="{AB3D0D94-A1A9-4A26-A378-AA85FED13176}" destId="{D4D81BF7-BB7C-49D2-AEA0-22E925AB75B8}" srcOrd="1" destOrd="0" presId="urn:microsoft.com/office/officeart/2016/7/layout/HorizontalActionList"/>
    <dgm:cxn modelId="{BE0F4728-D33B-434D-9A12-FBAAE137AEA6}" type="presParOf" srcId="{AB3D0D94-A1A9-4A26-A378-AA85FED13176}" destId="{53121DF9-4D8D-46BC-A3F5-D7A3776AD0FD}" srcOrd="2" destOrd="0" presId="urn:microsoft.com/office/officeart/2016/7/layout/HorizontalActionList"/>
    <dgm:cxn modelId="{36ACC2B9-F541-41DB-B416-FB4AD89A92B1}" type="presParOf" srcId="{53121DF9-4D8D-46BC-A3F5-D7A3776AD0FD}" destId="{FBDB69F4-DED6-4C78-9DB4-9C20DCA5981F}" srcOrd="0" destOrd="0" presId="urn:microsoft.com/office/officeart/2016/7/layout/HorizontalActionList"/>
    <dgm:cxn modelId="{49F68FFC-4C40-47A9-989E-D766D84B1C43}" type="presParOf" srcId="{53121DF9-4D8D-46BC-A3F5-D7A3776AD0FD}" destId="{D2476B52-5FB7-4840-AD99-A86218CC23FF}" srcOrd="1" destOrd="0" presId="urn:microsoft.com/office/officeart/2016/7/layout/HorizontalActionList"/>
    <dgm:cxn modelId="{EBB577A2-D5A2-4929-9DFA-235994803CBC}" type="presParOf" srcId="{AB3D0D94-A1A9-4A26-A378-AA85FED13176}" destId="{9183B4F5-B1B4-469C-B72C-826CCEBDC9F4}" srcOrd="3" destOrd="0" presId="urn:microsoft.com/office/officeart/2016/7/layout/HorizontalActionList"/>
    <dgm:cxn modelId="{D8AF28FD-C894-4DC0-9F13-F76EF60856E8}" type="presParOf" srcId="{AB3D0D94-A1A9-4A26-A378-AA85FED13176}" destId="{B4CC5322-05D1-469A-8B0B-C3BE4FCC6E8E}" srcOrd="4" destOrd="0" presId="urn:microsoft.com/office/officeart/2016/7/layout/HorizontalActionList"/>
    <dgm:cxn modelId="{5FF50999-91D9-4770-8A81-DC1639E58DA0}" type="presParOf" srcId="{B4CC5322-05D1-469A-8B0B-C3BE4FCC6E8E}" destId="{ABB2A2AD-9B53-4BC5-AFD7-457B6E4DE12A}" srcOrd="0" destOrd="0" presId="urn:microsoft.com/office/officeart/2016/7/layout/HorizontalActionList"/>
    <dgm:cxn modelId="{521227DF-25D5-4446-BD46-711DCD964E3B}" type="presParOf" srcId="{B4CC5322-05D1-469A-8B0B-C3BE4FCC6E8E}" destId="{63F19976-7295-4B7B-A529-A84714D9D60A}" srcOrd="1" destOrd="0" presId="urn:microsoft.com/office/officeart/2016/7/layout/HorizontalActionList"/>
    <dgm:cxn modelId="{C7880354-A072-4613-86F6-7BFFD7E68546}" type="presParOf" srcId="{AB3D0D94-A1A9-4A26-A378-AA85FED13176}" destId="{9E8D241E-9704-4550-93C3-7DABE017AF37}" srcOrd="5" destOrd="0" presId="urn:microsoft.com/office/officeart/2016/7/layout/HorizontalActionList"/>
    <dgm:cxn modelId="{6ED39D24-0C2B-4076-B0D9-0FACCC5582F3}" type="presParOf" srcId="{AB3D0D94-A1A9-4A26-A378-AA85FED13176}" destId="{B24A04B0-EBFF-47B6-9370-FB2A8C611A22}" srcOrd="6" destOrd="0" presId="urn:microsoft.com/office/officeart/2016/7/layout/HorizontalActionList"/>
    <dgm:cxn modelId="{76698B9F-C63A-4E13-9B8B-B34A6BC91790}" type="presParOf" srcId="{B24A04B0-EBFF-47B6-9370-FB2A8C611A22}" destId="{47129C11-5BCC-4BF6-874E-F63336063B31}" srcOrd="0" destOrd="0" presId="urn:microsoft.com/office/officeart/2016/7/layout/HorizontalActionList"/>
    <dgm:cxn modelId="{02BD29F7-E3BF-4AC6-849D-E09E497F94B7}" type="presParOf" srcId="{B24A04B0-EBFF-47B6-9370-FB2A8C611A22}" destId="{E9C6F62C-6403-4359-BCF0-ADCF8A00C2B7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F60C20-C8FA-4A85-866D-C59CE1B4992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221734F-34D7-4E5E-A864-5C1ACB73C8F9}">
      <dgm:prSet/>
      <dgm:spPr/>
      <dgm:t>
        <a:bodyPr/>
        <a:lstStyle/>
        <a:p>
          <a:r>
            <a:rPr lang="en-US"/>
            <a:t>Daily/Weekly Case Logs</a:t>
          </a:r>
        </a:p>
      </dgm:t>
    </dgm:pt>
    <dgm:pt modelId="{77AB22F3-81A7-4AE7-8A04-116904B37C66}" type="parTrans" cxnId="{47700CC0-D86A-4DA8-B5F5-26F3200FD2D1}">
      <dgm:prSet/>
      <dgm:spPr/>
      <dgm:t>
        <a:bodyPr/>
        <a:lstStyle/>
        <a:p>
          <a:endParaRPr lang="en-US"/>
        </a:p>
      </dgm:t>
    </dgm:pt>
    <dgm:pt modelId="{CC2DAA73-0CDE-47BB-999E-2853F8939AC7}" type="sibTrans" cxnId="{47700CC0-D86A-4DA8-B5F5-26F3200FD2D1}">
      <dgm:prSet/>
      <dgm:spPr/>
      <dgm:t>
        <a:bodyPr/>
        <a:lstStyle/>
        <a:p>
          <a:endParaRPr lang="en-US"/>
        </a:p>
      </dgm:t>
    </dgm:pt>
    <dgm:pt modelId="{7FB6CAE0-57FC-4577-BE4D-FE7DF7068C31}">
      <dgm:prSet/>
      <dgm:spPr/>
      <dgm:t>
        <a:bodyPr/>
        <a:lstStyle/>
        <a:p>
          <a:r>
            <a:rPr lang="en-US"/>
            <a:t>Compare to Google Form Responses</a:t>
          </a:r>
        </a:p>
      </dgm:t>
    </dgm:pt>
    <dgm:pt modelId="{F4BDCD10-4EF0-44BD-826B-DC7F8DE4076C}" type="parTrans" cxnId="{6E827440-2B73-4497-8AF2-2717F5D4A79B}">
      <dgm:prSet/>
      <dgm:spPr/>
      <dgm:t>
        <a:bodyPr/>
        <a:lstStyle/>
        <a:p>
          <a:endParaRPr lang="en-US"/>
        </a:p>
      </dgm:t>
    </dgm:pt>
    <dgm:pt modelId="{0282DDC2-D910-45A8-A478-4450CD4E27CC}" type="sibTrans" cxnId="{6E827440-2B73-4497-8AF2-2717F5D4A79B}">
      <dgm:prSet/>
      <dgm:spPr/>
      <dgm:t>
        <a:bodyPr/>
        <a:lstStyle/>
        <a:p>
          <a:endParaRPr lang="en-US"/>
        </a:p>
      </dgm:t>
    </dgm:pt>
    <dgm:pt modelId="{C535F4AE-16F4-465A-A52E-2A030358AA32}">
      <dgm:prSet/>
      <dgm:spPr/>
      <dgm:t>
        <a:bodyPr/>
        <a:lstStyle/>
        <a:p>
          <a:r>
            <a:rPr lang="en-US"/>
            <a:t>Preceptor Agreement Forms</a:t>
          </a:r>
        </a:p>
      </dgm:t>
    </dgm:pt>
    <dgm:pt modelId="{CD2D35E5-1705-449E-8E4D-7CB57F22250E}" type="parTrans" cxnId="{AB65B4E9-1290-472A-9E34-5C434AFE38D7}">
      <dgm:prSet/>
      <dgm:spPr/>
      <dgm:t>
        <a:bodyPr/>
        <a:lstStyle/>
        <a:p>
          <a:endParaRPr lang="en-US"/>
        </a:p>
      </dgm:t>
    </dgm:pt>
    <dgm:pt modelId="{EA678F58-3FC4-4EEA-A1B5-8CB6DB15E6CB}" type="sibTrans" cxnId="{AB65B4E9-1290-472A-9E34-5C434AFE38D7}">
      <dgm:prSet/>
      <dgm:spPr/>
      <dgm:t>
        <a:bodyPr/>
        <a:lstStyle/>
        <a:p>
          <a:endParaRPr lang="en-US"/>
        </a:p>
      </dgm:t>
    </dgm:pt>
    <dgm:pt modelId="{7CA4959F-824A-4434-A64A-42DDE5E0FA86}">
      <dgm:prSet/>
      <dgm:spPr/>
      <dgm:t>
        <a:bodyPr/>
        <a:lstStyle/>
        <a:p>
          <a:r>
            <a:rPr lang="en-US"/>
            <a:t>Minimum One for Each Specialty Group</a:t>
          </a:r>
        </a:p>
      </dgm:t>
    </dgm:pt>
    <dgm:pt modelId="{E1CFA672-3503-4DA8-8CDA-1B5A583ADB10}" type="parTrans" cxnId="{2D25ACE2-5F1F-401B-B4C1-E70A77748454}">
      <dgm:prSet/>
      <dgm:spPr/>
      <dgm:t>
        <a:bodyPr/>
        <a:lstStyle/>
        <a:p>
          <a:endParaRPr lang="en-US"/>
        </a:p>
      </dgm:t>
    </dgm:pt>
    <dgm:pt modelId="{459CBC32-0D00-4157-8687-05D9356B2E1C}" type="sibTrans" cxnId="{2D25ACE2-5F1F-401B-B4C1-E70A77748454}">
      <dgm:prSet/>
      <dgm:spPr/>
      <dgm:t>
        <a:bodyPr/>
        <a:lstStyle/>
        <a:p>
          <a:endParaRPr lang="en-US"/>
        </a:p>
      </dgm:t>
    </dgm:pt>
    <dgm:pt modelId="{C4795D76-DFAC-4CE1-8299-AB615A994E95}">
      <dgm:prSet/>
      <dgm:spPr/>
      <dgm:t>
        <a:bodyPr/>
        <a:lstStyle/>
        <a:p>
          <a:r>
            <a:rPr lang="en-US"/>
            <a:t>Faculty Evaluation Forms</a:t>
          </a:r>
        </a:p>
      </dgm:t>
    </dgm:pt>
    <dgm:pt modelId="{9658A4A3-CB33-4934-BFAC-A09C09291BA6}" type="parTrans" cxnId="{3C9730AA-2768-4B1F-932B-EC9C9A4BADF9}">
      <dgm:prSet/>
      <dgm:spPr/>
      <dgm:t>
        <a:bodyPr/>
        <a:lstStyle/>
        <a:p>
          <a:endParaRPr lang="en-US"/>
        </a:p>
      </dgm:t>
    </dgm:pt>
    <dgm:pt modelId="{0E035EC1-ACCC-4620-AA2A-391C168C9607}" type="sibTrans" cxnId="{3C9730AA-2768-4B1F-932B-EC9C9A4BADF9}">
      <dgm:prSet/>
      <dgm:spPr/>
      <dgm:t>
        <a:bodyPr/>
        <a:lstStyle/>
        <a:p>
          <a:endParaRPr lang="en-US"/>
        </a:p>
      </dgm:t>
    </dgm:pt>
    <dgm:pt modelId="{B5830DDF-DD01-4BC8-922A-AA82925D9069}">
      <dgm:prSet/>
      <dgm:spPr/>
      <dgm:t>
        <a:bodyPr/>
        <a:lstStyle/>
        <a:p>
          <a:r>
            <a:rPr lang="en-US"/>
            <a:t>In-Person Evaluations Minimum of Once/Maximum of Three Times Per Semester</a:t>
          </a:r>
        </a:p>
      </dgm:t>
    </dgm:pt>
    <dgm:pt modelId="{65600F1C-0C09-4725-8E25-A3C6D2F0F139}" type="parTrans" cxnId="{FFDCADCB-6126-4F16-A0AB-844B4DD21F23}">
      <dgm:prSet/>
      <dgm:spPr/>
      <dgm:t>
        <a:bodyPr/>
        <a:lstStyle/>
        <a:p>
          <a:endParaRPr lang="en-US"/>
        </a:p>
      </dgm:t>
    </dgm:pt>
    <dgm:pt modelId="{A59F46EA-7C2A-4EFD-8C1F-67A8041FF12C}" type="sibTrans" cxnId="{FFDCADCB-6126-4F16-A0AB-844B4DD21F23}">
      <dgm:prSet/>
      <dgm:spPr/>
      <dgm:t>
        <a:bodyPr/>
        <a:lstStyle/>
        <a:p>
          <a:endParaRPr lang="en-US"/>
        </a:p>
      </dgm:t>
    </dgm:pt>
    <dgm:pt modelId="{4963AF66-F6F8-4971-BEDA-2F7990886A83}" type="pres">
      <dgm:prSet presAssocID="{50F60C20-C8FA-4A85-866D-C59CE1B49920}" presName="root" presStyleCnt="0">
        <dgm:presLayoutVars>
          <dgm:dir/>
          <dgm:resizeHandles val="exact"/>
        </dgm:presLayoutVars>
      </dgm:prSet>
      <dgm:spPr/>
    </dgm:pt>
    <dgm:pt modelId="{783D80A7-787A-4FFD-945E-509FC8C5ADD6}" type="pres">
      <dgm:prSet presAssocID="{A221734F-34D7-4E5E-A864-5C1ACB73C8F9}" presName="compNode" presStyleCnt="0"/>
      <dgm:spPr/>
    </dgm:pt>
    <dgm:pt modelId="{5253D564-E255-4774-8F02-4D8AF0F7980D}" type="pres">
      <dgm:prSet presAssocID="{A221734F-34D7-4E5E-A864-5C1ACB73C8F9}" presName="bgRect" presStyleLbl="bgShp" presStyleIdx="0" presStyleCnt="3"/>
      <dgm:spPr/>
    </dgm:pt>
    <dgm:pt modelId="{D3BF2349-17F7-4A25-BC36-D33E07CC6E5C}" type="pres">
      <dgm:prSet presAssocID="{A221734F-34D7-4E5E-A864-5C1ACB73C8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6D1A9775-6980-4CF2-92CB-8B0B0D902EC0}" type="pres">
      <dgm:prSet presAssocID="{A221734F-34D7-4E5E-A864-5C1ACB73C8F9}" presName="spaceRect" presStyleCnt="0"/>
      <dgm:spPr/>
    </dgm:pt>
    <dgm:pt modelId="{0850D4BB-4778-4240-B99D-57FD62112D4F}" type="pres">
      <dgm:prSet presAssocID="{A221734F-34D7-4E5E-A864-5C1ACB73C8F9}" presName="parTx" presStyleLbl="revTx" presStyleIdx="0" presStyleCnt="6">
        <dgm:presLayoutVars>
          <dgm:chMax val="0"/>
          <dgm:chPref val="0"/>
        </dgm:presLayoutVars>
      </dgm:prSet>
      <dgm:spPr/>
    </dgm:pt>
    <dgm:pt modelId="{E72AEF08-81C7-488F-BBDA-B0ED374302A4}" type="pres">
      <dgm:prSet presAssocID="{A221734F-34D7-4E5E-A864-5C1ACB73C8F9}" presName="desTx" presStyleLbl="revTx" presStyleIdx="1" presStyleCnt="6">
        <dgm:presLayoutVars/>
      </dgm:prSet>
      <dgm:spPr/>
    </dgm:pt>
    <dgm:pt modelId="{AE988F86-EA95-4820-B891-034EC95452D9}" type="pres">
      <dgm:prSet presAssocID="{CC2DAA73-0CDE-47BB-999E-2853F8939AC7}" presName="sibTrans" presStyleCnt="0"/>
      <dgm:spPr/>
    </dgm:pt>
    <dgm:pt modelId="{29F9DDDB-D5ED-4930-9578-5AB5F709FFEE}" type="pres">
      <dgm:prSet presAssocID="{C535F4AE-16F4-465A-A52E-2A030358AA32}" presName="compNode" presStyleCnt="0"/>
      <dgm:spPr/>
    </dgm:pt>
    <dgm:pt modelId="{60EFDD6F-0079-41B9-ACB4-8AD9E882CE86}" type="pres">
      <dgm:prSet presAssocID="{C535F4AE-16F4-465A-A52E-2A030358AA32}" presName="bgRect" presStyleLbl="bgShp" presStyleIdx="1" presStyleCnt="3"/>
      <dgm:spPr/>
    </dgm:pt>
    <dgm:pt modelId="{FEFD30A8-D2E2-4FD5-BA97-82F0962C69C1}" type="pres">
      <dgm:prSet presAssocID="{C535F4AE-16F4-465A-A52E-2A030358AA3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10C9871-0617-441E-B71A-DE82325E6814}" type="pres">
      <dgm:prSet presAssocID="{C535F4AE-16F4-465A-A52E-2A030358AA32}" presName="spaceRect" presStyleCnt="0"/>
      <dgm:spPr/>
    </dgm:pt>
    <dgm:pt modelId="{56DC2D8D-86F2-488F-9D48-804A717C5315}" type="pres">
      <dgm:prSet presAssocID="{C535F4AE-16F4-465A-A52E-2A030358AA32}" presName="parTx" presStyleLbl="revTx" presStyleIdx="2" presStyleCnt="6">
        <dgm:presLayoutVars>
          <dgm:chMax val="0"/>
          <dgm:chPref val="0"/>
        </dgm:presLayoutVars>
      </dgm:prSet>
      <dgm:spPr/>
    </dgm:pt>
    <dgm:pt modelId="{034FED3D-54FC-49D6-AE28-F8D8A7369349}" type="pres">
      <dgm:prSet presAssocID="{C535F4AE-16F4-465A-A52E-2A030358AA32}" presName="desTx" presStyleLbl="revTx" presStyleIdx="3" presStyleCnt="6">
        <dgm:presLayoutVars/>
      </dgm:prSet>
      <dgm:spPr/>
    </dgm:pt>
    <dgm:pt modelId="{965D0F09-3584-4025-BBA4-A3EA1845C9F8}" type="pres">
      <dgm:prSet presAssocID="{EA678F58-3FC4-4EEA-A1B5-8CB6DB15E6CB}" presName="sibTrans" presStyleCnt="0"/>
      <dgm:spPr/>
    </dgm:pt>
    <dgm:pt modelId="{28265827-035C-46BA-9DB8-D82FA0F09A58}" type="pres">
      <dgm:prSet presAssocID="{C4795D76-DFAC-4CE1-8299-AB615A994E95}" presName="compNode" presStyleCnt="0"/>
      <dgm:spPr/>
    </dgm:pt>
    <dgm:pt modelId="{A011C8F5-78DD-4510-B489-DF745DB80E06}" type="pres">
      <dgm:prSet presAssocID="{C4795D76-DFAC-4CE1-8299-AB615A994E95}" presName="bgRect" presStyleLbl="bgShp" presStyleIdx="2" presStyleCnt="3"/>
      <dgm:spPr/>
    </dgm:pt>
    <dgm:pt modelId="{78F01A00-9953-43AA-BF46-1127FCC21BC6}" type="pres">
      <dgm:prSet presAssocID="{C4795D76-DFAC-4CE1-8299-AB615A994E9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A8DD961-5BF0-4204-A48A-D457DE438E69}" type="pres">
      <dgm:prSet presAssocID="{C4795D76-DFAC-4CE1-8299-AB615A994E95}" presName="spaceRect" presStyleCnt="0"/>
      <dgm:spPr/>
    </dgm:pt>
    <dgm:pt modelId="{CAB16888-D74D-4FE3-81DE-DB16C056977B}" type="pres">
      <dgm:prSet presAssocID="{C4795D76-DFAC-4CE1-8299-AB615A994E95}" presName="parTx" presStyleLbl="revTx" presStyleIdx="4" presStyleCnt="6">
        <dgm:presLayoutVars>
          <dgm:chMax val="0"/>
          <dgm:chPref val="0"/>
        </dgm:presLayoutVars>
      </dgm:prSet>
      <dgm:spPr/>
    </dgm:pt>
    <dgm:pt modelId="{59872AD0-0DAB-4726-B38C-2FA60021D5B0}" type="pres">
      <dgm:prSet presAssocID="{C4795D76-DFAC-4CE1-8299-AB615A994E95}" presName="desTx" presStyleLbl="revTx" presStyleIdx="5" presStyleCnt="6">
        <dgm:presLayoutVars/>
      </dgm:prSet>
      <dgm:spPr/>
    </dgm:pt>
  </dgm:ptLst>
  <dgm:cxnLst>
    <dgm:cxn modelId="{B5023A12-E98E-40F4-AB9F-4A87DCB4DF49}" type="presOf" srcId="{C4795D76-DFAC-4CE1-8299-AB615A994E95}" destId="{CAB16888-D74D-4FE3-81DE-DB16C056977B}" srcOrd="0" destOrd="0" presId="urn:microsoft.com/office/officeart/2018/2/layout/IconVerticalSolidList"/>
    <dgm:cxn modelId="{AF8ED916-F680-43A6-B64E-5C5521BD39BD}" type="presOf" srcId="{B5830DDF-DD01-4BC8-922A-AA82925D9069}" destId="{59872AD0-0DAB-4726-B38C-2FA60021D5B0}" srcOrd="0" destOrd="0" presId="urn:microsoft.com/office/officeart/2018/2/layout/IconVerticalSolidList"/>
    <dgm:cxn modelId="{A4249C1C-9B85-407E-8ADF-778D1AF9AF67}" type="presOf" srcId="{7FB6CAE0-57FC-4577-BE4D-FE7DF7068C31}" destId="{E72AEF08-81C7-488F-BBDA-B0ED374302A4}" srcOrd="0" destOrd="0" presId="urn:microsoft.com/office/officeart/2018/2/layout/IconVerticalSolidList"/>
    <dgm:cxn modelId="{6E827440-2B73-4497-8AF2-2717F5D4A79B}" srcId="{A221734F-34D7-4E5E-A864-5C1ACB73C8F9}" destId="{7FB6CAE0-57FC-4577-BE4D-FE7DF7068C31}" srcOrd="0" destOrd="0" parTransId="{F4BDCD10-4EF0-44BD-826B-DC7F8DE4076C}" sibTransId="{0282DDC2-D910-45A8-A478-4450CD4E27CC}"/>
    <dgm:cxn modelId="{CAF2EB76-BF12-454C-BE59-89682132CA4D}" type="presOf" srcId="{7CA4959F-824A-4434-A64A-42DDE5E0FA86}" destId="{034FED3D-54FC-49D6-AE28-F8D8A7369349}" srcOrd="0" destOrd="0" presId="urn:microsoft.com/office/officeart/2018/2/layout/IconVerticalSolidList"/>
    <dgm:cxn modelId="{7CB92981-B027-4A61-B9EA-148077B15368}" type="presOf" srcId="{C535F4AE-16F4-465A-A52E-2A030358AA32}" destId="{56DC2D8D-86F2-488F-9D48-804A717C5315}" srcOrd="0" destOrd="0" presId="urn:microsoft.com/office/officeart/2018/2/layout/IconVerticalSolidList"/>
    <dgm:cxn modelId="{3C9730AA-2768-4B1F-932B-EC9C9A4BADF9}" srcId="{50F60C20-C8FA-4A85-866D-C59CE1B49920}" destId="{C4795D76-DFAC-4CE1-8299-AB615A994E95}" srcOrd="2" destOrd="0" parTransId="{9658A4A3-CB33-4934-BFAC-A09C09291BA6}" sibTransId="{0E035EC1-ACCC-4620-AA2A-391C168C9607}"/>
    <dgm:cxn modelId="{A6CE6FAF-4A83-4038-8EC6-46E13E57A81B}" type="presOf" srcId="{50F60C20-C8FA-4A85-866D-C59CE1B49920}" destId="{4963AF66-F6F8-4971-BEDA-2F7990886A83}" srcOrd="0" destOrd="0" presId="urn:microsoft.com/office/officeart/2018/2/layout/IconVerticalSolidList"/>
    <dgm:cxn modelId="{47700CC0-D86A-4DA8-B5F5-26F3200FD2D1}" srcId="{50F60C20-C8FA-4A85-866D-C59CE1B49920}" destId="{A221734F-34D7-4E5E-A864-5C1ACB73C8F9}" srcOrd="0" destOrd="0" parTransId="{77AB22F3-81A7-4AE7-8A04-116904B37C66}" sibTransId="{CC2DAA73-0CDE-47BB-999E-2853F8939AC7}"/>
    <dgm:cxn modelId="{FFDCADCB-6126-4F16-A0AB-844B4DD21F23}" srcId="{C4795D76-DFAC-4CE1-8299-AB615A994E95}" destId="{B5830DDF-DD01-4BC8-922A-AA82925D9069}" srcOrd="0" destOrd="0" parTransId="{65600F1C-0C09-4725-8E25-A3C6D2F0F139}" sibTransId="{A59F46EA-7C2A-4EFD-8C1F-67A8041FF12C}"/>
    <dgm:cxn modelId="{2D25ACE2-5F1F-401B-B4C1-E70A77748454}" srcId="{C535F4AE-16F4-465A-A52E-2A030358AA32}" destId="{7CA4959F-824A-4434-A64A-42DDE5E0FA86}" srcOrd="0" destOrd="0" parTransId="{E1CFA672-3503-4DA8-8CDA-1B5A583ADB10}" sibTransId="{459CBC32-0D00-4157-8687-05D9356B2E1C}"/>
    <dgm:cxn modelId="{AB65B4E9-1290-472A-9E34-5C434AFE38D7}" srcId="{50F60C20-C8FA-4A85-866D-C59CE1B49920}" destId="{C535F4AE-16F4-465A-A52E-2A030358AA32}" srcOrd="1" destOrd="0" parTransId="{CD2D35E5-1705-449E-8E4D-7CB57F22250E}" sibTransId="{EA678F58-3FC4-4EEA-A1B5-8CB6DB15E6CB}"/>
    <dgm:cxn modelId="{76AADBEC-490F-47C6-BEC9-53FAC2A60087}" type="presOf" srcId="{A221734F-34D7-4E5E-A864-5C1ACB73C8F9}" destId="{0850D4BB-4778-4240-B99D-57FD62112D4F}" srcOrd="0" destOrd="0" presId="urn:microsoft.com/office/officeart/2018/2/layout/IconVerticalSolidList"/>
    <dgm:cxn modelId="{3A5FB38F-AB5F-46BD-BCE8-39B95D0EB5C5}" type="presParOf" srcId="{4963AF66-F6F8-4971-BEDA-2F7990886A83}" destId="{783D80A7-787A-4FFD-945E-509FC8C5ADD6}" srcOrd="0" destOrd="0" presId="urn:microsoft.com/office/officeart/2018/2/layout/IconVerticalSolidList"/>
    <dgm:cxn modelId="{2FB54807-B683-4FF2-AD26-E39FEAADEB65}" type="presParOf" srcId="{783D80A7-787A-4FFD-945E-509FC8C5ADD6}" destId="{5253D564-E255-4774-8F02-4D8AF0F7980D}" srcOrd="0" destOrd="0" presId="urn:microsoft.com/office/officeart/2018/2/layout/IconVerticalSolidList"/>
    <dgm:cxn modelId="{BBC1764C-064F-4167-829B-F0E437E10520}" type="presParOf" srcId="{783D80A7-787A-4FFD-945E-509FC8C5ADD6}" destId="{D3BF2349-17F7-4A25-BC36-D33E07CC6E5C}" srcOrd="1" destOrd="0" presId="urn:microsoft.com/office/officeart/2018/2/layout/IconVerticalSolidList"/>
    <dgm:cxn modelId="{047CBF53-AC42-47DB-A895-35BA53BE3C37}" type="presParOf" srcId="{783D80A7-787A-4FFD-945E-509FC8C5ADD6}" destId="{6D1A9775-6980-4CF2-92CB-8B0B0D902EC0}" srcOrd="2" destOrd="0" presId="urn:microsoft.com/office/officeart/2018/2/layout/IconVerticalSolidList"/>
    <dgm:cxn modelId="{11295801-91F2-4EF5-AEB4-80A36889DB1A}" type="presParOf" srcId="{783D80A7-787A-4FFD-945E-509FC8C5ADD6}" destId="{0850D4BB-4778-4240-B99D-57FD62112D4F}" srcOrd="3" destOrd="0" presId="urn:microsoft.com/office/officeart/2018/2/layout/IconVerticalSolidList"/>
    <dgm:cxn modelId="{646070D3-2606-4D95-BFF7-FEB2137C2AC2}" type="presParOf" srcId="{783D80A7-787A-4FFD-945E-509FC8C5ADD6}" destId="{E72AEF08-81C7-488F-BBDA-B0ED374302A4}" srcOrd="4" destOrd="0" presId="urn:microsoft.com/office/officeart/2018/2/layout/IconVerticalSolidList"/>
    <dgm:cxn modelId="{5577C505-D627-4C32-B2EA-C9EC97E64BD1}" type="presParOf" srcId="{4963AF66-F6F8-4971-BEDA-2F7990886A83}" destId="{AE988F86-EA95-4820-B891-034EC95452D9}" srcOrd="1" destOrd="0" presId="urn:microsoft.com/office/officeart/2018/2/layout/IconVerticalSolidList"/>
    <dgm:cxn modelId="{334A991D-FAD1-480E-9324-E50DEAED61B7}" type="presParOf" srcId="{4963AF66-F6F8-4971-BEDA-2F7990886A83}" destId="{29F9DDDB-D5ED-4930-9578-5AB5F709FFEE}" srcOrd="2" destOrd="0" presId="urn:microsoft.com/office/officeart/2018/2/layout/IconVerticalSolidList"/>
    <dgm:cxn modelId="{B9B80245-8A2F-46A0-B6E4-2F554CE4C8D4}" type="presParOf" srcId="{29F9DDDB-D5ED-4930-9578-5AB5F709FFEE}" destId="{60EFDD6F-0079-41B9-ACB4-8AD9E882CE86}" srcOrd="0" destOrd="0" presId="urn:microsoft.com/office/officeart/2018/2/layout/IconVerticalSolidList"/>
    <dgm:cxn modelId="{9E312FC2-3664-45A6-BCA8-76B547631253}" type="presParOf" srcId="{29F9DDDB-D5ED-4930-9578-5AB5F709FFEE}" destId="{FEFD30A8-D2E2-4FD5-BA97-82F0962C69C1}" srcOrd="1" destOrd="0" presId="urn:microsoft.com/office/officeart/2018/2/layout/IconVerticalSolidList"/>
    <dgm:cxn modelId="{81A80951-F1E2-41A9-A2B1-7D3A7F25F558}" type="presParOf" srcId="{29F9DDDB-D5ED-4930-9578-5AB5F709FFEE}" destId="{910C9871-0617-441E-B71A-DE82325E6814}" srcOrd="2" destOrd="0" presId="urn:microsoft.com/office/officeart/2018/2/layout/IconVerticalSolidList"/>
    <dgm:cxn modelId="{294D8A72-FEDD-44E6-9299-A80AC0399EBA}" type="presParOf" srcId="{29F9DDDB-D5ED-4930-9578-5AB5F709FFEE}" destId="{56DC2D8D-86F2-488F-9D48-804A717C5315}" srcOrd="3" destOrd="0" presId="urn:microsoft.com/office/officeart/2018/2/layout/IconVerticalSolidList"/>
    <dgm:cxn modelId="{14424CDB-784E-4C17-9503-E50A0AFC4D1F}" type="presParOf" srcId="{29F9DDDB-D5ED-4930-9578-5AB5F709FFEE}" destId="{034FED3D-54FC-49D6-AE28-F8D8A7369349}" srcOrd="4" destOrd="0" presId="urn:microsoft.com/office/officeart/2018/2/layout/IconVerticalSolidList"/>
    <dgm:cxn modelId="{8C0E7764-54CA-4AA6-8861-0CB9B8EE156D}" type="presParOf" srcId="{4963AF66-F6F8-4971-BEDA-2F7990886A83}" destId="{965D0F09-3584-4025-BBA4-A3EA1845C9F8}" srcOrd="3" destOrd="0" presId="urn:microsoft.com/office/officeart/2018/2/layout/IconVerticalSolidList"/>
    <dgm:cxn modelId="{C83F0277-B094-40B0-A8A3-8F2DC248F926}" type="presParOf" srcId="{4963AF66-F6F8-4971-BEDA-2F7990886A83}" destId="{28265827-035C-46BA-9DB8-D82FA0F09A58}" srcOrd="4" destOrd="0" presId="urn:microsoft.com/office/officeart/2018/2/layout/IconVerticalSolidList"/>
    <dgm:cxn modelId="{6229EF03-0837-4799-A0C3-6FB0BEFB71B0}" type="presParOf" srcId="{28265827-035C-46BA-9DB8-D82FA0F09A58}" destId="{A011C8F5-78DD-4510-B489-DF745DB80E06}" srcOrd="0" destOrd="0" presId="urn:microsoft.com/office/officeart/2018/2/layout/IconVerticalSolidList"/>
    <dgm:cxn modelId="{3BA7548F-D483-4E4B-B31B-7355CF4795AF}" type="presParOf" srcId="{28265827-035C-46BA-9DB8-D82FA0F09A58}" destId="{78F01A00-9953-43AA-BF46-1127FCC21BC6}" srcOrd="1" destOrd="0" presId="urn:microsoft.com/office/officeart/2018/2/layout/IconVerticalSolidList"/>
    <dgm:cxn modelId="{5351B827-14A2-4172-981A-F456C799DC15}" type="presParOf" srcId="{28265827-035C-46BA-9DB8-D82FA0F09A58}" destId="{AA8DD961-5BF0-4204-A48A-D457DE438E69}" srcOrd="2" destOrd="0" presId="urn:microsoft.com/office/officeart/2018/2/layout/IconVerticalSolidList"/>
    <dgm:cxn modelId="{A663BA6A-049C-4F95-92EF-51A3330C3DC5}" type="presParOf" srcId="{28265827-035C-46BA-9DB8-D82FA0F09A58}" destId="{CAB16888-D74D-4FE3-81DE-DB16C056977B}" srcOrd="3" destOrd="0" presId="urn:microsoft.com/office/officeart/2018/2/layout/IconVerticalSolidList"/>
    <dgm:cxn modelId="{8ECBC853-961C-4328-875A-5C031EF247AC}" type="presParOf" srcId="{28265827-035C-46BA-9DB8-D82FA0F09A58}" destId="{59872AD0-0DAB-4726-B38C-2FA60021D5B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F3BE7E-FAA8-4644-9614-AFB62B9C956A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1A1E21-020E-46A1-BAE2-3746B918FCA8}">
      <dgm:prSet/>
      <dgm:spPr/>
      <dgm:t>
        <a:bodyPr/>
        <a:lstStyle/>
        <a:p>
          <a:r>
            <a:rPr lang="en-US"/>
            <a:t>Weekly Upload of Required Clinical Documentation</a:t>
          </a:r>
        </a:p>
      </dgm:t>
    </dgm:pt>
    <dgm:pt modelId="{D706A459-786A-4A2B-AABF-9740571782EA}" type="parTrans" cxnId="{D85E5C4C-BDDA-49DB-A9CD-36ADEC947CF9}">
      <dgm:prSet/>
      <dgm:spPr/>
      <dgm:t>
        <a:bodyPr/>
        <a:lstStyle/>
        <a:p>
          <a:endParaRPr lang="en-US"/>
        </a:p>
      </dgm:t>
    </dgm:pt>
    <dgm:pt modelId="{02EA5086-76A4-4F0E-845B-4DADE90F8CED}" type="sibTrans" cxnId="{D85E5C4C-BDDA-49DB-A9CD-36ADEC947CF9}">
      <dgm:prSet/>
      <dgm:spPr/>
      <dgm:t>
        <a:bodyPr/>
        <a:lstStyle/>
        <a:p>
          <a:endParaRPr lang="en-US"/>
        </a:p>
      </dgm:t>
    </dgm:pt>
    <dgm:pt modelId="{716BF0C9-4E49-4E0A-B2C7-D37888C73D59}">
      <dgm:prSet/>
      <dgm:spPr/>
      <dgm:t>
        <a:bodyPr/>
        <a:lstStyle/>
        <a:p>
          <a:r>
            <a:rPr lang="en-US"/>
            <a:t>Preceptor Evaluations</a:t>
          </a:r>
        </a:p>
      </dgm:t>
    </dgm:pt>
    <dgm:pt modelId="{416838CB-A91B-4F03-9503-A9039495CC6A}" type="parTrans" cxnId="{5D80027E-BCF8-4DA0-85D2-E6D5600D142D}">
      <dgm:prSet/>
      <dgm:spPr/>
      <dgm:t>
        <a:bodyPr/>
        <a:lstStyle/>
        <a:p>
          <a:endParaRPr lang="en-US"/>
        </a:p>
      </dgm:t>
    </dgm:pt>
    <dgm:pt modelId="{304684DB-DD60-4CBD-AFF8-D6E440054046}" type="sibTrans" cxnId="{5D80027E-BCF8-4DA0-85D2-E6D5600D142D}">
      <dgm:prSet/>
      <dgm:spPr/>
      <dgm:t>
        <a:bodyPr/>
        <a:lstStyle/>
        <a:p>
          <a:endParaRPr lang="en-US"/>
        </a:p>
      </dgm:t>
    </dgm:pt>
    <dgm:pt modelId="{70DB3DEA-9843-45DE-810F-83A729BA3CF8}">
      <dgm:prSet/>
      <dgm:spPr/>
      <dgm:t>
        <a:bodyPr/>
        <a:lstStyle/>
        <a:p>
          <a:r>
            <a:rPr lang="en-US"/>
            <a:t>Preceptor Agreement Form</a:t>
          </a:r>
        </a:p>
      </dgm:t>
    </dgm:pt>
    <dgm:pt modelId="{0B5C120C-0BEE-45EC-962F-B38EA3C2B62E}" type="parTrans" cxnId="{6FDAC8BC-BA66-4436-B3B6-8ABB7C414397}">
      <dgm:prSet/>
      <dgm:spPr/>
      <dgm:t>
        <a:bodyPr/>
        <a:lstStyle/>
        <a:p>
          <a:endParaRPr lang="en-US"/>
        </a:p>
      </dgm:t>
    </dgm:pt>
    <dgm:pt modelId="{90A1B44A-CF4D-4638-939D-FB15FCBCC454}" type="sibTrans" cxnId="{6FDAC8BC-BA66-4436-B3B6-8ABB7C414397}">
      <dgm:prSet/>
      <dgm:spPr/>
      <dgm:t>
        <a:bodyPr/>
        <a:lstStyle/>
        <a:p>
          <a:endParaRPr lang="en-US"/>
        </a:p>
      </dgm:t>
    </dgm:pt>
    <dgm:pt modelId="{02103924-35B5-4AB3-B28E-341D6D24FA7E}">
      <dgm:prSet/>
      <dgm:spPr/>
      <dgm:t>
        <a:bodyPr/>
        <a:lstStyle/>
        <a:p>
          <a:r>
            <a:rPr lang="en-US"/>
            <a:t>Google Form with Case Log</a:t>
          </a:r>
        </a:p>
      </dgm:t>
    </dgm:pt>
    <dgm:pt modelId="{20247A61-869A-4676-8BA9-0AB3F0ACFC98}" type="parTrans" cxnId="{06F5B9E1-0F93-4FA6-8ED1-BED2F93A3461}">
      <dgm:prSet/>
      <dgm:spPr/>
      <dgm:t>
        <a:bodyPr/>
        <a:lstStyle/>
        <a:p>
          <a:endParaRPr lang="en-US"/>
        </a:p>
      </dgm:t>
    </dgm:pt>
    <dgm:pt modelId="{E62816FF-CA94-4C09-81E4-4C1DE76F6357}" type="sibTrans" cxnId="{06F5B9E1-0F93-4FA6-8ED1-BED2F93A3461}">
      <dgm:prSet/>
      <dgm:spPr/>
      <dgm:t>
        <a:bodyPr/>
        <a:lstStyle/>
        <a:p>
          <a:endParaRPr lang="en-US"/>
        </a:p>
      </dgm:t>
    </dgm:pt>
    <dgm:pt modelId="{592BFC69-F0CE-406E-A5D9-33A44D814C92}">
      <dgm:prSet/>
      <dgm:spPr/>
      <dgm:t>
        <a:bodyPr/>
        <a:lstStyle/>
        <a:p>
          <a:r>
            <a:rPr lang="en-US"/>
            <a:t>Canvas Assignment</a:t>
          </a:r>
        </a:p>
      </dgm:t>
    </dgm:pt>
    <dgm:pt modelId="{49E4DCC1-0398-4305-A311-87B1EA9B52C5}" type="parTrans" cxnId="{105F80B0-6987-451F-999E-F411D8E392F6}">
      <dgm:prSet/>
      <dgm:spPr/>
      <dgm:t>
        <a:bodyPr/>
        <a:lstStyle/>
        <a:p>
          <a:endParaRPr lang="en-US"/>
        </a:p>
      </dgm:t>
    </dgm:pt>
    <dgm:pt modelId="{74BA1B20-A23C-4CA2-9907-10F244E392DB}" type="sibTrans" cxnId="{105F80B0-6987-451F-999E-F411D8E392F6}">
      <dgm:prSet/>
      <dgm:spPr/>
      <dgm:t>
        <a:bodyPr/>
        <a:lstStyle/>
        <a:p>
          <a:endParaRPr lang="en-US"/>
        </a:p>
      </dgm:t>
    </dgm:pt>
    <dgm:pt modelId="{AFD88731-1F0B-4A23-9731-EA512F1EBFB5}">
      <dgm:prSet/>
      <dgm:spPr/>
      <dgm:t>
        <a:bodyPr/>
        <a:lstStyle/>
        <a:p>
          <a:r>
            <a:rPr lang="en-US"/>
            <a:t>Strict Deadline</a:t>
          </a:r>
        </a:p>
      </dgm:t>
    </dgm:pt>
    <dgm:pt modelId="{817935FE-CF90-4EE0-B470-6FAB44562D97}" type="parTrans" cxnId="{89254583-881E-4ACC-ADE7-DDC360024397}">
      <dgm:prSet/>
      <dgm:spPr/>
      <dgm:t>
        <a:bodyPr/>
        <a:lstStyle/>
        <a:p>
          <a:endParaRPr lang="en-US"/>
        </a:p>
      </dgm:t>
    </dgm:pt>
    <dgm:pt modelId="{4B53864F-A314-43F1-876E-2544A161D1D7}" type="sibTrans" cxnId="{89254583-881E-4ACC-ADE7-DDC360024397}">
      <dgm:prSet/>
      <dgm:spPr/>
      <dgm:t>
        <a:bodyPr/>
        <a:lstStyle/>
        <a:p>
          <a:endParaRPr lang="en-US"/>
        </a:p>
      </dgm:t>
    </dgm:pt>
    <dgm:pt modelId="{E79DA86B-6D54-4946-BE79-32114EED709F}">
      <dgm:prSet/>
      <dgm:spPr/>
      <dgm:t>
        <a:bodyPr/>
        <a:lstStyle/>
        <a:p>
          <a:r>
            <a:rPr lang="en-US"/>
            <a:t>Will Receive 0 For Missed Deadline</a:t>
          </a:r>
        </a:p>
      </dgm:t>
    </dgm:pt>
    <dgm:pt modelId="{36C345CB-F6D4-451C-BF9E-80CA6E472376}" type="parTrans" cxnId="{533589AD-D7CF-4560-BB65-8EB9B5B69F9B}">
      <dgm:prSet/>
      <dgm:spPr/>
      <dgm:t>
        <a:bodyPr/>
        <a:lstStyle/>
        <a:p>
          <a:endParaRPr lang="en-US"/>
        </a:p>
      </dgm:t>
    </dgm:pt>
    <dgm:pt modelId="{3BBB0A8E-83FC-40DA-94A1-C73CD6089D49}" type="sibTrans" cxnId="{533589AD-D7CF-4560-BB65-8EB9B5B69F9B}">
      <dgm:prSet/>
      <dgm:spPr/>
      <dgm:t>
        <a:bodyPr/>
        <a:lstStyle/>
        <a:p>
          <a:endParaRPr lang="en-US"/>
        </a:p>
      </dgm:t>
    </dgm:pt>
    <dgm:pt modelId="{5B468754-14C7-49A5-81B2-958D89D553AA}" type="pres">
      <dgm:prSet presAssocID="{3EF3BE7E-FAA8-4644-9614-AFB62B9C956A}" presName="linear" presStyleCnt="0">
        <dgm:presLayoutVars>
          <dgm:dir/>
          <dgm:animLvl val="lvl"/>
          <dgm:resizeHandles val="exact"/>
        </dgm:presLayoutVars>
      </dgm:prSet>
      <dgm:spPr/>
    </dgm:pt>
    <dgm:pt modelId="{D5DB1DEF-1901-48C4-9D9E-787AD7DF32FF}" type="pres">
      <dgm:prSet presAssocID="{E71A1E21-020E-46A1-BAE2-3746B918FCA8}" presName="parentLin" presStyleCnt="0"/>
      <dgm:spPr/>
    </dgm:pt>
    <dgm:pt modelId="{5DE70277-6C89-4642-AA9B-E43C1792C936}" type="pres">
      <dgm:prSet presAssocID="{E71A1E21-020E-46A1-BAE2-3746B918FCA8}" presName="parentLeftMargin" presStyleLbl="node1" presStyleIdx="0" presStyleCnt="2"/>
      <dgm:spPr/>
    </dgm:pt>
    <dgm:pt modelId="{A1A2BDDF-5177-4689-A45B-C777D9D15B93}" type="pres">
      <dgm:prSet presAssocID="{E71A1E21-020E-46A1-BAE2-3746B918FCA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F01B90-C9E9-474F-9368-7E8E282130BA}" type="pres">
      <dgm:prSet presAssocID="{E71A1E21-020E-46A1-BAE2-3746B918FCA8}" presName="negativeSpace" presStyleCnt="0"/>
      <dgm:spPr/>
    </dgm:pt>
    <dgm:pt modelId="{8EB131F8-F6C6-4361-8F57-C4C02BE7FBD7}" type="pres">
      <dgm:prSet presAssocID="{E71A1E21-020E-46A1-BAE2-3746B918FCA8}" presName="childText" presStyleLbl="conFgAcc1" presStyleIdx="0" presStyleCnt="2">
        <dgm:presLayoutVars>
          <dgm:bulletEnabled val="1"/>
        </dgm:presLayoutVars>
      </dgm:prSet>
      <dgm:spPr/>
    </dgm:pt>
    <dgm:pt modelId="{F59BC877-E1F1-4094-AB89-F65D2B830E61}" type="pres">
      <dgm:prSet presAssocID="{02EA5086-76A4-4F0E-845B-4DADE90F8CED}" presName="spaceBetweenRectangles" presStyleCnt="0"/>
      <dgm:spPr/>
    </dgm:pt>
    <dgm:pt modelId="{F8B6EA71-8E29-450B-BB02-CE67BDBFBBF7}" type="pres">
      <dgm:prSet presAssocID="{592BFC69-F0CE-406E-A5D9-33A44D814C92}" presName="parentLin" presStyleCnt="0"/>
      <dgm:spPr/>
    </dgm:pt>
    <dgm:pt modelId="{75E211EB-E77D-4F02-9E22-4A695D859607}" type="pres">
      <dgm:prSet presAssocID="{592BFC69-F0CE-406E-A5D9-33A44D814C92}" presName="parentLeftMargin" presStyleLbl="node1" presStyleIdx="0" presStyleCnt="2"/>
      <dgm:spPr/>
    </dgm:pt>
    <dgm:pt modelId="{105C96E1-9821-46C4-9618-883CD07F166F}" type="pres">
      <dgm:prSet presAssocID="{592BFC69-F0CE-406E-A5D9-33A44D814C9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FD15CE1-F389-4919-923D-6280FCC5316C}" type="pres">
      <dgm:prSet presAssocID="{592BFC69-F0CE-406E-A5D9-33A44D814C92}" presName="negativeSpace" presStyleCnt="0"/>
      <dgm:spPr/>
    </dgm:pt>
    <dgm:pt modelId="{DB73E4E6-732E-44DF-AC45-1F449A63733A}" type="pres">
      <dgm:prSet presAssocID="{592BFC69-F0CE-406E-A5D9-33A44D814C9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3F0E931-5625-4B0D-9C5F-3DE8FD5D6633}" type="presOf" srcId="{3EF3BE7E-FAA8-4644-9614-AFB62B9C956A}" destId="{5B468754-14C7-49A5-81B2-958D89D553AA}" srcOrd="0" destOrd="0" presId="urn:microsoft.com/office/officeart/2005/8/layout/list1"/>
    <dgm:cxn modelId="{72CD3C35-5C6D-41EF-AC83-BE519B1497DB}" type="presOf" srcId="{716BF0C9-4E49-4E0A-B2C7-D37888C73D59}" destId="{8EB131F8-F6C6-4361-8F57-C4C02BE7FBD7}" srcOrd="0" destOrd="0" presId="urn:microsoft.com/office/officeart/2005/8/layout/list1"/>
    <dgm:cxn modelId="{3BE4353F-5163-4CB3-AC68-078CFE08EFE1}" type="presOf" srcId="{E71A1E21-020E-46A1-BAE2-3746B918FCA8}" destId="{A1A2BDDF-5177-4689-A45B-C777D9D15B93}" srcOrd="1" destOrd="0" presId="urn:microsoft.com/office/officeart/2005/8/layout/list1"/>
    <dgm:cxn modelId="{D85E5C4C-BDDA-49DB-A9CD-36ADEC947CF9}" srcId="{3EF3BE7E-FAA8-4644-9614-AFB62B9C956A}" destId="{E71A1E21-020E-46A1-BAE2-3746B918FCA8}" srcOrd="0" destOrd="0" parTransId="{D706A459-786A-4A2B-AABF-9740571782EA}" sibTransId="{02EA5086-76A4-4F0E-845B-4DADE90F8CED}"/>
    <dgm:cxn modelId="{605AA970-66BD-48B0-BBF7-3EFF9D7AA787}" type="presOf" srcId="{AFD88731-1F0B-4A23-9731-EA512F1EBFB5}" destId="{DB73E4E6-732E-44DF-AC45-1F449A63733A}" srcOrd="0" destOrd="0" presId="urn:microsoft.com/office/officeart/2005/8/layout/list1"/>
    <dgm:cxn modelId="{B14C7454-4982-4AA1-BB11-82A11B16A315}" type="presOf" srcId="{592BFC69-F0CE-406E-A5D9-33A44D814C92}" destId="{105C96E1-9821-46C4-9618-883CD07F166F}" srcOrd="1" destOrd="0" presId="urn:microsoft.com/office/officeart/2005/8/layout/list1"/>
    <dgm:cxn modelId="{5D80027E-BCF8-4DA0-85D2-E6D5600D142D}" srcId="{E71A1E21-020E-46A1-BAE2-3746B918FCA8}" destId="{716BF0C9-4E49-4E0A-B2C7-D37888C73D59}" srcOrd="0" destOrd="0" parTransId="{416838CB-A91B-4F03-9503-A9039495CC6A}" sibTransId="{304684DB-DD60-4CBD-AFF8-D6E440054046}"/>
    <dgm:cxn modelId="{89254583-881E-4ACC-ADE7-DDC360024397}" srcId="{592BFC69-F0CE-406E-A5D9-33A44D814C92}" destId="{AFD88731-1F0B-4A23-9731-EA512F1EBFB5}" srcOrd="0" destOrd="0" parTransId="{817935FE-CF90-4EE0-B470-6FAB44562D97}" sibTransId="{4B53864F-A314-43F1-876E-2544A161D1D7}"/>
    <dgm:cxn modelId="{99514F9B-9A74-4D43-8D16-90AD05E01454}" type="presOf" srcId="{592BFC69-F0CE-406E-A5D9-33A44D814C92}" destId="{75E211EB-E77D-4F02-9E22-4A695D859607}" srcOrd="0" destOrd="0" presId="urn:microsoft.com/office/officeart/2005/8/layout/list1"/>
    <dgm:cxn modelId="{13A0D09D-2AA2-4746-AF38-034E0432DFEC}" type="presOf" srcId="{70DB3DEA-9843-45DE-810F-83A729BA3CF8}" destId="{8EB131F8-F6C6-4361-8F57-C4C02BE7FBD7}" srcOrd="0" destOrd="1" presId="urn:microsoft.com/office/officeart/2005/8/layout/list1"/>
    <dgm:cxn modelId="{ACA723A4-D790-4404-B83B-5D0194BF7FD8}" type="presOf" srcId="{02103924-35B5-4AB3-B28E-341D6D24FA7E}" destId="{8EB131F8-F6C6-4361-8F57-C4C02BE7FBD7}" srcOrd="0" destOrd="2" presId="urn:microsoft.com/office/officeart/2005/8/layout/list1"/>
    <dgm:cxn modelId="{05CC88A9-73FB-4B0C-A27D-36EF14136878}" type="presOf" srcId="{E79DA86B-6D54-4946-BE79-32114EED709F}" destId="{DB73E4E6-732E-44DF-AC45-1F449A63733A}" srcOrd="0" destOrd="1" presId="urn:microsoft.com/office/officeart/2005/8/layout/list1"/>
    <dgm:cxn modelId="{533589AD-D7CF-4560-BB65-8EB9B5B69F9B}" srcId="{592BFC69-F0CE-406E-A5D9-33A44D814C92}" destId="{E79DA86B-6D54-4946-BE79-32114EED709F}" srcOrd="1" destOrd="0" parTransId="{36C345CB-F6D4-451C-BF9E-80CA6E472376}" sibTransId="{3BBB0A8E-83FC-40DA-94A1-C73CD6089D49}"/>
    <dgm:cxn modelId="{105F80B0-6987-451F-999E-F411D8E392F6}" srcId="{3EF3BE7E-FAA8-4644-9614-AFB62B9C956A}" destId="{592BFC69-F0CE-406E-A5D9-33A44D814C92}" srcOrd="1" destOrd="0" parTransId="{49E4DCC1-0398-4305-A311-87B1EA9B52C5}" sibTransId="{74BA1B20-A23C-4CA2-9907-10F244E392DB}"/>
    <dgm:cxn modelId="{B0EC95BC-A406-4D28-B53D-4DA041787F71}" type="presOf" srcId="{E71A1E21-020E-46A1-BAE2-3746B918FCA8}" destId="{5DE70277-6C89-4642-AA9B-E43C1792C936}" srcOrd="0" destOrd="0" presId="urn:microsoft.com/office/officeart/2005/8/layout/list1"/>
    <dgm:cxn modelId="{6FDAC8BC-BA66-4436-B3B6-8ABB7C414397}" srcId="{E71A1E21-020E-46A1-BAE2-3746B918FCA8}" destId="{70DB3DEA-9843-45DE-810F-83A729BA3CF8}" srcOrd="1" destOrd="0" parTransId="{0B5C120C-0BEE-45EC-962F-B38EA3C2B62E}" sibTransId="{90A1B44A-CF4D-4638-939D-FB15FCBCC454}"/>
    <dgm:cxn modelId="{06F5B9E1-0F93-4FA6-8ED1-BED2F93A3461}" srcId="{E71A1E21-020E-46A1-BAE2-3746B918FCA8}" destId="{02103924-35B5-4AB3-B28E-341D6D24FA7E}" srcOrd="2" destOrd="0" parTransId="{20247A61-869A-4676-8BA9-0AB3F0ACFC98}" sibTransId="{E62816FF-CA94-4C09-81E4-4C1DE76F6357}"/>
    <dgm:cxn modelId="{45B7B7D4-07A0-4A36-89C5-B2A7086B47B3}" type="presParOf" srcId="{5B468754-14C7-49A5-81B2-958D89D553AA}" destId="{D5DB1DEF-1901-48C4-9D9E-787AD7DF32FF}" srcOrd="0" destOrd="0" presId="urn:microsoft.com/office/officeart/2005/8/layout/list1"/>
    <dgm:cxn modelId="{E6E6DA6C-22BF-4B97-843A-780122A71005}" type="presParOf" srcId="{D5DB1DEF-1901-48C4-9D9E-787AD7DF32FF}" destId="{5DE70277-6C89-4642-AA9B-E43C1792C936}" srcOrd="0" destOrd="0" presId="urn:microsoft.com/office/officeart/2005/8/layout/list1"/>
    <dgm:cxn modelId="{C3CF225D-6701-4EC4-A67C-1A89F8733F15}" type="presParOf" srcId="{D5DB1DEF-1901-48C4-9D9E-787AD7DF32FF}" destId="{A1A2BDDF-5177-4689-A45B-C777D9D15B93}" srcOrd="1" destOrd="0" presId="urn:microsoft.com/office/officeart/2005/8/layout/list1"/>
    <dgm:cxn modelId="{BB776EBE-846D-4E09-BF3D-FBF4C51245C7}" type="presParOf" srcId="{5B468754-14C7-49A5-81B2-958D89D553AA}" destId="{85F01B90-C9E9-474F-9368-7E8E282130BA}" srcOrd="1" destOrd="0" presId="urn:microsoft.com/office/officeart/2005/8/layout/list1"/>
    <dgm:cxn modelId="{53A204E7-D228-4E1E-A332-02CF2D95E4AC}" type="presParOf" srcId="{5B468754-14C7-49A5-81B2-958D89D553AA}" destId="{8EB131F8-F6C6-4361-8F57-C4C02BE7FBD7}" srcOrd="2" destOrd="0" presId="urn:microsoft.com/office/officeart/2005/8/layout/list1"/>
    <dgm:cxn modelId="{02C5CF19-3F34-4746-8050-43862879FD58}" type="presParOf" srcId="{5B468754-14C7-49A5-81B2-958D89D553AA}" destId="{F59BC877-E1F1-4094-AB89-F65D2B830E61}" srcOrd="3" destOrd="0" presId="urn:microsoft.com/office/officeart/2005/8/layout/list1"/>
    <dgm:cxn modelId="{B723EB5F-673A-42E8-8FA9-F9326D315091}" type="presParOf" srcId="{5B468754-14C7-49A5-81B2-958D89D553AA}" destId="{F8B6EA71-8E29-450B-BB02-CE67BDBFBBF7}" srcOrd="4" destOrd="0" presId="urn:microsoft.com/office/officeart/2005/8/layout/list1"/>
    <dgm:cxn modelId="{0D33CAD8-2E6C-4743-9630-8786C0B86D58}" type="presParOf" srcId="{F8B6EA71-8E29-450B-BB02-CE67BDBFBBF7}" destId="{75E211EB-E77D-4F02-9E22-4A695D859607}" srcOrd="0" destOrd="0" presId="urn:microsoft.com/office/officeart/2005/8/layout/list1"/>
    <dgm:cxn modelId="{EDDD2570-6641-418C-8807-759B355599B5}" type="presParOf" srcId="{F8B6EA71-8E29-450B-BB02-CE67BDBFBBF7}" destId="{105C96E1-9821-46C4-9618-883CD07F166F}" srcOrd="1" destOrd="0" presId="urn:microsoft.com/office/officeart/2005/8/layout/list1"/>
    <dgm:cxn modelId="{449C94F1-408A-4172-B9E5-B34BE9D5A2B2}" type="presParOf" srcId="{5B468754-14C7-49A5-81B2-958D89D553AA}" destId="{4FD15CE1-F389-4919-923D-6280FCC5316C}" srcOrd="5" destOrd="0" presId="urn:microsoft.com/office/officeart/2005/8/layout/list1"/>
    <dgm:cxn modelId="{836D2997-5CA4-427F-9A2F-690101C21FA2}" type="presParOf" srcId="{5B468754-14C7-49A5-81B2-958D89D553AA}" destId="{DB73E4E6-732E-44DF-AC45-1F449A63733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86BB1-FB18-46BC-A648-EF9B3B2F6C4B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60BAC-39C7-49BF-BEDC-7728583848D3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AA2E3-0155-4182-B095-4F4E1AB53C72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Personalized Spreadsheet Created</a:t>
          </a:r>
        </a:p>
      </dsp:txBody>
      <dsp:txXfrm>
        <a:off x="1493203" y="552"/>
        <a:ext cx="6736396" cy="1292816"/>
      </dsp:txXfrm>
    </dsp:sp>
    <dsp:sp modelId="{F8D013F7-8984-4190-B93C-6D53F8ABB3B4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0859B-9CB8-4690-9517-45A711745BBD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5D7B9-3E0D-4A87-BE38-B2DEFDA27BFA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Publish Google Form with Response Link</a:t>
          </a:r>
        </a:p>
      </dsp:txBody>
      <dsp:txXfrm>
        <a:off x="1493203" y="1616573"/>
        <a:ext cx="6736396" cy="1292816"/>
      </dsp:txXfrm>
    </dsp:sp>
    <dsp:sp modelId="{533E42D9-93D5-475C-BC09-E8B2E8C41A03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220F0-179D-4615-9939-B8E9795DDDA7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3A1CC-46AA-4DAC-951C-6AE2DE994C05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Next Step: Email Individual Response Link to Student</a:t>
          </a:r>
        </a:p>
      </dsp:txBody>
      <dsp:txXfrm>
        <a:off x="1493203" y="3232593"/>
        <a:ext cx="6736396" cy="129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CCF83-84E4-4D1E-A20E-53BE31790655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C7399-0A25-4AB6-8C8A-890463DF8C64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28C64-F77E-4D86-810A-FEAB00E53CC8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Perform a summative case log after each semester</a:t>
          </a:r>
        </a:p>
      </dsp:txBody>
      <dsp:txXfrm>
        <a:off x="1493203" y="552"/>
        <a:ext cx="6736396" cy="1292816"/>
      </dsp:txXfrm>
    </dsp:sp>
    <dsp:sp modelId="{AD6EFB14-5C19-43D6-8146-B8B67AE7F274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749E-67E4-4512-9C4A-BD4FF10D7309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C9974-8F94-43E2-8B87-EBCA2FAEC149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Most efficient way to count cases?</a:t>
          </a:r>
        </a:p>
      </dsp:txBody>
      <dsp:txXfrm>
        <a:off x="1493203" y="1616573"/>
        <a:ext cx="6736396" cy="1292816"/>
      </dsp:txXfrm>
    </dsp:sp>
    <dsp:sp modelId="{245C8CD0-837A-419C-8B61-158C0937F027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3D6A6-43AA-4566-BC55-700BDF15E33E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59B5C-12B6-482C-AF8D-5D37F3E5F1A7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Is there an easier way?</a:t>
          </a:r>
        </a:p>
      </dsp:txBody>
      <dsp:txXfrm>
        <a:off x="1493203" y="3232593"/>
        <a:ext cx="6736396" cy="1292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51A67-3848-4CCA-8E9C-9A872EC35B89}">
      <dsp:nvSpPr>
        <dsp:cNvPr id="0" name=""/>
        <dsp:cNvSpPr/>
      </dsp:nvSpPr>
      <dsp:spPr>
        <a:xfrm>
          <a:off x="25368" y="277007"/>
          <a:ext cx="1082781" cy="10827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CACF0-C754-4761-B5D1-926D61315945}">
      <dsp:nvSpPr>
        <dsp:cNvPr id="0" name=""/>
        <dsp:cNvSpPr/>
      </dsp:nvSpPr>
      <dsp:spPr>
        <a:xfrm>
          <a:off x="252752" y="504392"/>
          <a:ext cx="628012" cy="6280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76899-AF8C-4477-974E-BF2463F8315A}">
      <dsp:nvSpPr>
        <dsp:cNvPr id="0" name=""/>
        <dsp:cNvSpPr/>
      </dsp:nvSpPr>
      <dsp:spPr>
        <a:xfrm>
          <a:off x="1340173" y="277007"/>
          <a:ext cx="2552269" cy="108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Utilizing the Individualized Excel Spreadsheet</a:t>
          </a:r>
        </a:p>
      </dsp:txBody>
      <dsp:txXfrm>
        <a:off x="1340173" y="277007"/>
        <a:ext cx="2552269" cy="1082781"/>
      </dsp:txXfrm>
    </dsp:sp>
    <dsp:sp modelId="{E9100C8A-82F6-42AA-BB42-77DB47C176E8}">
      <dsp:nvSpPr>
        <dsp:cNvPr id="0" name=""/>
        <dsp:cNvSpPr/>
      </dsp:nvSpPr>
      <dsp:spPr>
        <a:xfrm>
          <a:off x="4337156" y="277007"/>
          <a:ext cx="1082781" cy="10827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A13F5-0272-4DD9-A795-084B2E44C20D}">
      <dsp:nvSpPr>
        <dsp:cNvPr id="0" name=""/>
        <dsp:cNvSpPr/>
      </dsp:nvSpPr>
      <dsp:spPr>
        <a:xfrm>
          <a:off x="4564540" y="504392"/>
          <a:ext cx="628012" cy="6280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2F2DF-EFAB-4153-9DCE-FB7735103ECD}">
      <dsp:nvSpPr>
        <dsp:cNvPr id="0" name=""/>
        <dsp:cNvSpPr/>
      </dsp:nvSpPr>
      <dsp:spPr>
        <a:xfrm>
          <a:off x="5651962" y="277007"/>
          <a:ext cx="2552269" cy="108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Organize By Specialty-Sort List</a:t>
          </a:r>
        </a:p>
      </dsp:txBody>
      <dsp:txXfrm>
        <a:off x="5651962" y="277007"/>
        <a:ext cx="2552269" cy="1082781"/>
      </dsp:txXfrm>
    </dsp:sp>
    <dsp:sp modelId="{F5314E13-227C-41F4-A802-13DA2B13FDBB}">
      <dsp:nvSpPr>
        <dsp:cNvPr id="0" name=""/>
        <dsp:cNvSpPr/>
      </dsp:nvSpPr>
      <dsp:spPr>
        <a:xfrm>
          <a:off x="25368" y="1916811"/>
          <a:ext cx="1082781" cy="10827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F2CC4-6D10-4A45-A175-A39ECF51BD00}">
      <dsp:nvSpPr>
        <dsp:cNvPr id="0" name=""/>
        <dsp:cNvSpPr/>
      </dsp:nvSpPr>
      <dsp:spPr>
        <a:xfrm>
          <a:off x="252752" y="2144195"/>
          <a:ext cx="628012" cy="6280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AEC9B-A84A-425C-A0E3-3C2E8DFE027D}">
      <dsp:nvSpPr>
        <dsp:cNvPr id="0" name=""/>
        <dsp:cNvSpPr/>
      </dsp:nvSpPr>
      <dsp:spPr>
        <a:xfrm>
          <a:off x="1340173" y="1916811"/>
          <a:ext cx="2552269" cy="108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Easily Perform Cell Count for Case Number</a:t>
          </a:r>
        </a:p>
      </dsp:txBody>
      <dsp:txXfrm>
        <a:off x="1340173" y="1916811"/>
        <a:ext cx="2552269" cy="1082781"/>
      </dsp:txXfrm>
    </dsp:sp>
    <dsp:sp modelId="{0B3E77A4-989E-49CB-A139-5F9AD496202A}">
      <dsp:nvSpPr>
        <dsp:cNvPr id="0" name=""/>
        <dsp:cNvSpPr/>
      </dsp:nvSpPr>
      <dsp:spPr>
        <a:xfrm>
          <a:off x="4337156" y="1916811"/>
          <a:ext cx="1082781" cy="10827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A68E3-9C30-4945-B0BD-D97BBA6DBC30}">
      <dsp:nvSpPr>
        <dsp:cNvPr id="0" name=""/>
        <dsp:cNvSpPr/>
      </dsp:nvSpPr>
      <dsp:spPr>
        <a:xfrm>
          <a:off x="4564540" y="2144195"/>
          <a:ext cx="628012" cy="6280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C3462-4C71-4BCC-9F66-238CAF525791}">
      <dsp:nvSpPr>
        <dsp:cNvPr id="0" name=""/>
        <dsp:cNvSpPr/>
      </dsp:nvSpPr>
      <dsp:spPr>
        <a:xfrm>
          <a:off x="5651962" y="1916811"/>
          <a:ext cx="2552269" cy="108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Identify Which Cases Were in First Assist Role</a:t>
          </a:r>
        </a:p>
      </dsp:txBody>
      <dsp:txXfrm>
        <a:off x="5651962" y="1916811"/>
        <a:ext cx="2552269" cy="1082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5BC89-C22B-4E45-A948-1978B44E794E}">
      <dsp:nvSpPr>
        <dsp:cNvPr id="0" name=""/>
        <dsp:cNvSpPr/>
      </dsp:nvSpPr>
      <dsp:spPr>
        <a:xfrm>
          <a:off x="6768" y="205170"/>
          <a:ext cx="1973094" cy="5919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5918" tIns="155918" rIns="155918" bIns="15591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Sign</a:t>
          </a:r>
        </a:p>
      </dsp:txBody>
      <dsp:txXfrm>
        <a:off x="6768" y="205170"/>
        <a:ext cx="1973094" cy="591928"/>
      </dsp:txXfrm>
    </dsp:sp>
    <dsp:sp modelId="{A1B3029E-4D78-44C1-BBA9-6EC4A39BEFA6}">
      <dsp:nvSpPr>
        <dsp:cNvPr id="0" name=""/>
        <dsp:cNvSpPr/>
      </dsp:nvSpPr>
      <dsp:spPr>
        <a:xfrm>
          <a:off x="6768" y="797099"/>
          <a:ext cx="1973094" cy="22743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4898" tIns="194898" rIns="194898" bIns="19489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Students will sign their individual summative case log report</a:t>
          </a:r>
        </a:p>
      </dsp:txBody>
      <dsp:txXfrm>
        <a:off x="6768" y="797099"/>
        <a:ext cx="1973094" cy="2274330"/>
      </dsp:txXfrm>
    </dsp:sp>
    <dsp:sp modelId="{FBDB69F4-DED6-4C78-9DB4-9C20DCA5981F}">
      <dsp:nvSpPr>
        <dsp:cNvPr id="0" name=""/>
        <dsp:cNvSpPr/>
      </dsp:nvSpPr>
      <dsp:spPr>
        <a:xfrm>
          <a:off x="2087757" y="205170"/>
          <a:ext cx="1973094" cy="5919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5918" tIns="155918" rIns="155918" bIns="15591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Provide</a:t>
          </a:r>
        </a:p>
      </dsp:txBody>
      <dsp:txXfrm>
        <a:off x="2087757" y="205170"/>
        <a:ext cx="1973094" cy="591928"/>
      </dsp:txXfrm>
    </dsp:sp>
    <dsp:sp modelId="{D2476B52-5FB7-4840-AD99-A86218CC23FF}">
      <dsp:nvSpPr>
        <dsp:cNvPr id="0" name=""/>
        <dsp:cNvSpPr/>
      </dsp:nvSpPr>
      <dsp:spPr>
        <a:xfrm>
          <a:off x="2087757" y="797099"/>
          <a:ext cx="1973094" cy="22743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4898" tIns="194898" rIns="194898" bIns="19489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Program Director will provide their signature, following the in-person meeting</a:t>
          </a:r>
        </a:p>
      </dsp:txBody>
      <dsp:txXfrm>
        <a:off x="2087757" y="797099"/>
        <a:ext cx="1973094" cy="2274330"/>
      </dsp:txXfrm>
    </dsp:sp>
    <dsp:sp modelId="{ABB2A2AD-9B53-4BC5-AFD7-457B6E4DE12A}">
      <dsp:nvSpPr>
        <dsp:cNvPr id="0" name=""/>
        <dsp:cNvSpPr/>
      </dsp:nvSpPr>
      <dsp:spPr>
        <a:xfrm>
          <a:off x="4168747" y="205170"/>
          <a:ext cx="1973094" cy="5919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5918" tIns="155918" rIns="155918" bIns="15591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Scan</a:t>
          </a:r>
        </a:p>
      </dsp:txBody>
      <dsp:txXfrm>
        <a:off x="4168747" y="205170"/>
        <a:ext cx="1973094" cy="591928"/>
      </dsp:txXfrm>
    </dsp:sp>
    <dsp:sp modelId="{63F19976-7295-4B7B-A529-A84714D9D60A}">
      <dsp:nvSpPr>
        <dsp:cNvPr id="0" name=""/>
        <dsp:cNvSpPr/>
      </dsp:nvSpPr>
      <dsp:spPr>
        <a:xfrm>
          <a:off x="4168747" y="797099"/>
          <a:ext cx="1973094" cy="22743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4898" tIns="194898" rIns="194898" bIns="19489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Program Director will scan the document into the electronic college filing system, and students will be sent a digital copy via email</a:t>
          </a:r>
        </a:p>
      </dsp:txBody>
      <dsp:txXfrm>
        <a:off x="4168747" y="797099"/>
        <a:ext cx="1973094" cy="2274330"/>
      </dsp:txXfrm>
    </dsp:sp>
    <dsp:sp modelId="{47129C11-5BCC-4BF6-874E-F63336063B31}">
      <dsp:nvSpPr>
        <dsp:cNvPr id="0" name=""/>
        <dsp:cNvSpPr/>
      </dsp:nvSpPr>
      <dsp:spPr>
        <a:xfrm>
          <a:off x="6249736" y="205170"/>
          <a:ext cx="1973094" cy="5919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5918" tIns="155918" rIns="155918" bIns="15591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Maintain</a:t>
          </a:r>
        </a:p>
      </dsp:txBody>
      <dsp:txXfrm>
        <a:off x="6249736" y="205170"/>
        <a:ext cx="1973094" cy="591928"/>
      </dsp:txXfrm>
    </dsp:sp>
    <dsp:sp modelId="{E9C6F62C-6403-4359-BCF0-ADCF8A00C2B7}">
      <dsp:nvSpPr>
        <dsp:cNvPr id="0" name=""/>
        <dsp:cNvSpPr/>
      </dsp:nvSpPr>
      <dsp:spPr>
        <a:xfrm>
          <a:off x="6249736" y="797099"/>
          <a:ext cx="1973094" cy="22743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4898" tIns="194898" rIns="194898" bIns="19489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Program Director will maintain hard copies for 5 years</a:t>
          </a:r>
        </a:p>
      </dsp:txBody>
      <dsp:txXfrm>
        <a:off x="6249736" y="797099"/>
        <a:ext cx="1973094" cy="2274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3D564-E255-4774-8F02-4D8AF0F7980D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F2349-17F7-4A25-BC36-D33E07CC6E5C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0D4BB-4778-4240-B99D-57FD62112D4F}">
      <dsp:nvSpPr>
        <dsp:cNvPr id="0" name=""/>
        <dsp:cNvSpPr/>
      </dsp:nvSpPr>
      <dsp:spPr>
        <a:xfrm>
          <a:off x="1493203" y="552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Daily/Weekly Case Logs</a:t>
          </a:r>
        </a:p>
      </dsp:txBody>
      <dsp:txXfrm>
        <a:off x="1493203" y="552"/>
        <a:ext cx="3703320" cy="1292816"/>
      </dsp:txXfrm>
    </dsp:sp>
    <dsp:sp modelId="{E72AEF08-81C7-488F-BBDA-B0ED374302A4}">
      <dsp:nvSpPr>
        <dsp:cNvPr id="0" name=""/>
        <dsp:cNvSpPr/>
      </dsp:nvSpPr>
      <dsp:spPr>
        <a:xfrm>
          <a:off x="5196523" y="552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Compare to Google Form Responses</a:t>
          </a:r>
        </a:p>
      </dsp:txBody>
      <dsp:txXfrm>
        <a:off x="5196523" y="552"/>
        <a:ext cx="3033076" cy="1292816"/>
      </dsp:txXfrm>
    </dsp:sp>
    <dsp:sp modelId="{60EFDD6F-0079-41B9-ACB4-8AD9E882CE86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D30A8-D2E2-4FD5-BA97-82F0962C69C1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C2D8D-86F2-488F-9D48-804A717C5315}">
      <dsp:nvSpPr>
        <dsp:cNvPr id="0" name=""/>
        <dsp:cNvSpPr/>
      </dsp:nvSpPr>
      <dsp:spPr>
        <a:xfrm>
          <a:off x="1493203" y="1616573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Preceptor Agreement Forms</a:t>
          </a:r>
        </a:p>
      </dsp:txBody>
      <dsp:txXfrm>
        <a:off x="1493203" y="1616573"/>
        <a:ext cx="3703320" cy="1292816"/>
      </dsp:txXfrm>
    </dsp:sp>
    <dsp:sp modelId="{034FED3D-54FC-49D6-AE28-F8D8A7369349}">
      <dsp:nvSpPr>
        <dsp:cNvPr id="0" name=""/>
        <dsp:cNvSpPr/>
      </dsp:nvSpPr>
      <dsp:spPr>
        <a:xfrm>
          <a:off x="5196523" y="1616573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Minimum One for Each Specialty Group</a:t>
          </a:r>
        </a:p>
      </dsp:txBody>
      <dsp:txXfrm>
        <a:off x="5196523" y="1616573"/>
        <a:ext cx="3033076" cy="1292816"/>
      </dsp:txXfrm>
    </dsp:sp>
    <dsp:sp modelId="{A011C8F5-78DD-4510-B489-DF745DB80E06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01A00-9953-43AA-BF46-1127FCC21BC6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16888-D74D-4FE3-81DE-DB16C056977B}">
      <dsp:nvSpPr>
        <dsp:cNvPr id="0" name=""/>
        <dsp:cNvSpPr/>
      </dsp:nvSpPr>
      <dsp:spPr>
        <a:xfrm>
          <a:off x="1493203" y="3232593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Faculty Evaluation Forms</a:t>
          </a:r>
        </a:p>
      </dsp:txBody>
      <dsp:txXfrm>
        <a:off x="1493203" y="3232593"/>
        <a:ext cx="3703320" cy="1292816"/>
      </dsp:txXfrm>
    </dsp:sp>
    <dsp:sp modelId="{59872AD0-0DAB-4726-B38C-2FA60021D5B0}">
      <dsp:nvSpPr>
        <dsp:cNvPr id="0" name=""/>
        <dsp:cNvSpPr/>
      </dsp:nvSpPr>
      <dsp:spPr>
        <a:xfrm>
          <a:off x="5196523" y="3232593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In-Person Evaluations Minimum of Once/Maximum of Three Times Per Semester</a:t>
          </a:r>
        </a:p>
      </dsp:txBody>
      <dsp:txXfrm>
        <a:off x="5196523" y="3232593"/>
        <a:ext cx="3033076" cy="1292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131F8-F6C6-4361-8F57-C4C02BE7FBD7}">
      <dsp:nvSpPr>
        <dsp:cNvPr id="0" name=""/>
        <dsp:cNvSpPr/>
      </dsp:nvSpPr>
      <dsp:spPr>
        <a:xfrm>
          <a:off x="0" y="446556"/>
          <a:ext cx="8229600" cy="195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62356" rIns="63870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Preceptor Evaluations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Preceptor Agreement Form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Google Form with Case Log</a:t>
          </a:r>
        </a:p>
      </dsp:txBody>
      <dsp:txXfrm>
        <a:off x="0" y="446556"/>
        <a:ext cx="8229600" cy="1956150"/>
      </dsp:txXfrm>
    </dsp:sp>
    <dsp:sp modelId="{A1A2BDDF-5177-4689-A45B-C777D9D15B93}">
      <dsp:nvSpPr>
        <dsp:cNvPr id="0" name=""/>
        <dsp:cNvSpPr/>
      </dsp:nvSpPr>
      <dsp:spPr>
        <a:xfrm>
          <a:off x="411480" y="48036"/>
          <a:ext cx="576072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Weekly Upload of Required Clinical Documentation</a:t>
          </a:r>
        </a:p>
      </dsp:txBody>
      <dsp:txXfrm>
        <a:off x="450388" y="86944"/>
        <a:ext cx="5682904" cy="719224"/>
      </dsp:txXfrm>
    </dsp:sp>
    <dsp:sp modelId="{DB73E4E6-732E-44DF-AC45-1F449A63733A}">
      <dsp:nvSpPr>
        <dsp:cNvPr id="0" name=""/>
        <dsp:cNvSpPr/>
      </dsp:nvSpPr>
      <dsp:spPr>
        <a:xfrm>
          <a:off x="0" y="2947026"/>
          <a:ext cx="8229600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62356" rIns="63870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Strict Deadline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Will Receive 0 For Missed Deadline</a:t>
          </a:r>
        </a:p>
      </dsp:txBody>
      <dsp:txXfrm>
        <a:off x="0" y="2947026"/>
        <a:ext cx="8229600" cy="1530900"/>
      </dsp:txXfrm>
    </dsp:sp>
    <dsp:sp modelId="{105C96E1-9821-46C4-9618-883CD07F166F}">
      <dsp:nvSpPr>
        <dsp:cNvPr id="0" name=""/>
        <dsp:cNvSpPr/>
      </dsp:nvSpPr>
      <dsp:spPr>
        <a:xfrm>
          <a:off x="411480" y="2548506"/>
          <a:ext cx="576072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Canvas Assignment</a:t>
          </a:r>
        </a:p>
      </dsp:txBody>
      <dsp:txXfrm>
        <a:off x="450388" y="2587414"/>
        <a:ext cx="5682904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8FC1EA0-2447-6CE8-A8B3-DC9EED2C6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6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17058D-6D19-72ED-6EF0-58438E4A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B8D0F6-D58A-46FE-A3A9-709F591C2FC7}" type="datetimeFigureOut">
              <a:rPr lang="en-US"/>
              <a:pPr>
                <a:defRPr/>
              </a:pPr>
              <a:t>01/23/2026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8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C9805D9-965E-CD20-4361-E362E7DC0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6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F82488-0DDD-1E80-58FA-5CEBE6464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2DD4883-5DED-4600-96B0-FD04AC38A150}" type="datetimeFigureOut">
              <a:rPr lang="en-US"/>
              <a:pPr>
                <a:defRPr/>
              </a:pPr>
              <a:t>01/23/2026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9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86735BE-9DED-82C2-01BA-959518F9F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-76200"/>
            <a:ext cx="9245601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6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12A959-D470-E44C-A33D-4BA6F315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24B115-73E6-4B09-8EF8-39BD25913E0F}" type="datetimeFigureOut">
              <a:rPr lang="en-US"/>
              <a:pPr>
                <a:defRPr/>
              </a:pPr>
              <a:t>01/23/2026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7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A08F2EC-079F-03BC-B7DC-2C9EB693C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1113"/>
            <a:ext cx="9188450" cy="68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 marL="1143000" indent="-228600">
              <a:buClr>
                <a:schemeClr val="accent2"/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4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F1BCA-8E74-3705-3FE0-A77D4E34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51668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F863E4-4F6F-453D-8470-162C08DB7FC3}" type="datetimeFigureOut">
              <a:rPr lang="en-US"/>
              <a:pPr>
                <a:defRPr/>
              </a:pPr>
              <a:t>01/23/2026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A69427-2C1A-E67A-C3B8-F0F25F001E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29000" y="6532563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0525CDF-44E3-4087-8E7B-E516A2B881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37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3186BB9C-4E97-D591-918F-8671F3735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447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7200" y="2514601"/>
            <a:ext cx="8229600" cy="3810000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 marL="1143000" indent="-228600">
              <a:buClr>
                <a:schemeClr val="accent2"/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4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A703B-353F-6E2C-1632-D2088796F75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6200" y="6516688"/>
            <a:ext cx="2133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755F833-8DBE-4F56-AAE5-E4A44A282D85}" type="datetimeFigureOut">
              <a:rPr lang="en-US"/>
              <a:pPr>
                <a:defRPr/>
              </a:pPr>
              <a:t>01/23/2026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06BBAF-B5AD-4276-90C2-E21D1F13B5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429000" y="6532563"/>
            <a:ext cx="2133600" cy="36512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fld id="{2DD554ED-34DA-462C-A62A-191BF4693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69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B78F9242-023D-919E-C434-6DEB8637B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447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7200" y="2514601"/>
            <a:ext cx="8229600" cy="3276600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 marL="1143000" indent="-228600">
              <a:buClr>
                <a:schemeClr val="accent2"/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4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E3A34-E354-91F2-F23A-538A1A2E08E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6200" y="6419850"/>
            <a:ext cx="2133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C9D6B96B-6095-436E-9973-09F545EE978B}" type="datetimeFigureOut">
              <a:rPr lang="en-US"/>
              <a:pPr>
                <a:defRPr/>
              </a:pPr>
              <a:t>01/23/2026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8301C1-8301-39A4-BC8F-10DA698933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429000" y="6435725"/>
            <a:ext cx="2133600" cy="36512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fld id="{1615992C-9992-4EB7-A7B5-33F6B0EBE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72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21A727-1068-5823-98F9-79D92532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83688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7BC26F-83F3-9B22-849F-52A9BB5DA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17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BFE2B-D9E2-46FE-AB78-9158546AB060}" type="datetimeFigureOut">
              <a:rPr lang="en-US"/>
              <a:pPr>
                <a:defRPr/>
              </a:pPr>
              <a:t>01/23/2026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48A1F-2407-3105-12DE-95D7FF0AC7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10000" y="64770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D6C00BFA-876C-4F84-B1A4-BC59F9DE2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08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60886A1E-71F1-1397-364C-D5DDFBBF8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1113"/>
            <a:ext cx="9188450" cy="68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 marL="1143000" indent="-228600">
              <a:buClr>
                <a:schemeClr val="accent2"/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4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 marL="1143000" indent="-228600">
              <a:buClr>
                <a:schemeClr val="accent2"/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4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E7F83F97-9CB3-6D2F-07DE-9F426D035DB3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76200" y="65532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90D13-6941-4A22-8ED6-6ED5E546E303}" type="datetimeFigureOut">
              <a:rPr lang="en-US"/>
              <a:pPr>
                <a:defRPr/>
              </a:pPr>
              <a:t>01/23/2026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8EC34C5-2139-63E1-A103-3BB0BAB356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519488" y="65532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6A47A029-7F2F-4622-AF7E-7860C4A8E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31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6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0CFCCD-D7A4-4BA9-5582-D9775FF5D2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0D6D41C-2235-A242-0FAD-B2308BC7F9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70C50-953C-C259-9710-4C209CF1B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14D686-0408-49B8-89B3-8BE57D7A4B06}" type="datetimeFigureOut">
              <a:rPr lang="en-US"/>
              <a:pPr>
                <a:defRPr/>
              </a:pPr>
              <a:t>01/23/2026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C60D7-3FDB-339D-808F-AEC4FD3F7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792AA-6B56-E033-1294-F37905A2A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C939033-ABA7-4A9D-9C26-75EE1D41A0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3F873D3-EEBD-5FAC-9A44-503EE30674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Clinical Case Logs: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7E64366F-2342-9F07-2001-E74787931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to Streamline Required Documentation</a:t>
            </a:r>
          </a:p>
          <a:p>
            <a:pPr eaLnBrk="1" hangingPunct="1"/>
            <a:r>
              <a:rPr lang="en-US" altLang="en-US" sz="2000" dirty="0"/>
              <a:t>Diana Amundson, MBA, CST, CSFA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167AB-C312-FEA8-03AD-13AC2B57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Creating an Individualized Google Response Form: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97BDE0-9B0B-BDA3-DB1B-8763EFE9D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451166"/>
            <a:ext cx="5463156" cy="4525963"/>
          </a:xfrm>
        </p:spPr>
      </p:pic>
    </p:spTree>
    <p:extLst>
      <p:ext uri="{BB962C8B-B14F-4D97-AF65-F5344CB8AC3E}">
        <p14:creationId xmlns:p14="http://schemas.microsoft.com/office/powerpoint/2010/main" val="163855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A502-B0EA-5A92-D7C8-E25E9C6F5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Creating an Individualized Google Form: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49774F-6E02-8284-1263-B02D595D8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357" y="1676400"/>
            <a:ext cx="5409285" cy="3840480"/>
          </a:xfrm>
          <a:noFill/>
        </p:spPr>
      </p:pic>
    </p:spTree>
    <p:extLst>
      <p:ext uri="{BB962C8B-B14F-4D97-AF65-F5344CB8AC3E}">
        <p14:creationId xmlns:p14="http://schemas.microsoft.com/office/powerpoint/2010/main" val="3644944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FD6F1-E29A-7C6A-4DA3-5069930D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Individualized Google Form: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C024F9-47B5-D110-CA60-B86A92B72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1502" y="1600200"/>
            <a:ext cx="4620996" cy="4525963"/>
          </a:xfrm>
        </p:spPr>
      </p:pic>
    </p:spTree>
    <p:extLst>
      <p:ext uri="{BB962C8B-B14F-4D97-AF65-F5344CB8AC3E}">
        <p14:creationId xmlns:p14="http://schemas.microsoft.com/office/powerpoint/2010/main" val="4148841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69D09-680C-8C15-C275-7CE6046B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447800"/>
          </a:xfrm>
        </p:spPr>
        <p:txBody>
          <a:bodyPr wrap="square" anchor="ctr">
            <a:normAutofit/>
          </a:bodyPr>
          <a:lstStyle/>
          <a:p>
            <a:r>
              <a:rPr lang="en-US"/>
              <a:t>Creating an Individualized Google Form: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126A43-E465-4423-8BAC-A1066F28D197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2376034" y="2514601"/>
            <a:ext cx="4391931" cy="3810000"/>
          </a:xfrm>
          <a:noFill/>
        </p:spPr>
      </p:pic>
    </p:spTree>
    <p:extLst>
      <p:ext uri="{BB962C8B-B14F-4D97-AF65-F5344CB8AC3E}">
        <p14:creationId xmlns:p14="http://schemas.microsoft.com/office/powerpoint/2010/main" val="63157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EEDC-FCC1-28F4-142A-1090A994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Individualized Google Form: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A872C4B-DD5A-D65A-D97E-884A17F6E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0958"/>
            <a:ext cx="4038600" cy="4104446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17A568A-FCEB-96D8-4109-41B89A514711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3"/>
          <a:stretch>
            <a:fillRect/>
          </a:stretch>
        </p:blipFill>
        <p:spPr>
          <a:xfrm>
            <a:off x="4648200" y="1853332"/>
            <a:ext cx="4038600" cy="4019698"/>
          </a:xfrm>
        </p:spPr>
      </p:pic>
    </p:spTree>
    <p:extLst>
      <p:ext uri="{BB962C8B-B14F-4D97-AF65-F5344CB8AC3E}">
        <p14:creationId xmlns:p14="http://schemas.microsoft.com/office/powerpoint/2010/main" val="3664651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4418-EA4C-C75A-74AB-ED999E8D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Student Responses: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58837E-9776-9C51-3DF6-17464E240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935" y="1166018"/>
            <a:ext cx="7136130" cy="4525963"/>
          </a:xfrm>
        </p:spPr>
      </p:pic>
    </p:spTree>
    <p:extLst>
      <p:ext uri="{BB962C8B-B14F-4D97-AF65-F5344CB8AC3E}">
        <p14:creationId xmlns:p14="http://schemas.microsoft.com/office/powerpoint/2010/main" val="2739471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6A9B-A97D-9FD4-3980-001A965C3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Student Responses: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1879BF-8678-C833-404A-94C134428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737" y="1295400"/>
            <a:ext cx="7454526" cy="4525963"/>
          </a:xfrm>
        </p:spPr>
      </p:pic>
    </p:spTree>
    <p:extLst>
      <p:ext uri="{BB962C8B-B14F-4D97-AF65-F5344CB8AC3E}">
        <p14:creationId xmlns:p14="http://schemas.microsoft.com/office/powerpoint/2010/main" val="3791160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8612-6E7F-D3A8-ABA7-EE428B0C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Student Responses: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8B773D-1871-649B-AF5E-F80933CA2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5070"/>
            <a:ext cx="8229600" cy="3788982"/>
          </a:xfrm>
        </p:spPr>
      </p:pic>
    </p:spTree>
    <p:extLst>
      <p:ext uri="{BB962C8B-B14F-4D97-AF65-F5344CB8AC3E}">
        <p14:creationId xmlns:p14="http://schemas.microsoft.com/office/powerpoint/2010/main" val="2648780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BA8B-6C50-934B-EFA9-292A820FA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Providing Students the Link for Individualized Forms: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1FA6EB35-C6B8-9CA6-A9FA-5C1307EFB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2158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20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34E22-7BE3-1272-4550-C5AF88344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Personalized Response Link: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3941C3-B096-C36C-D3E2-41286C82B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482" y="1219200"/>
            <a:ext cx="3959374" cy="45259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28A445-6317-D2E6-7EB8-C03E7D70B769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3"/>
          <a:stretch>
            <a:fillRect/>
          </a:stretch>
        </p:blipFill>
        <p:spPr>
          <a:xfrm>
            <a:off x="4876800" y="1179576"/>
            <a:ext cx="3314145" cy="4602163"/>
          </a:xfrm>
        </p:spPr>
      </p:pic>
    </p:spTree>
    <p:extLst>
      <p:ext uri="{BB962C8B-B14F-4D97-AF65-F5344CB8AC3E}">
        <p14:creationId xmlns:p14="http://schemas.microsoft.com/office/powerpoint/2010/main" val="184080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1CB1AFC-3FFB-BD46-92DE-16C25C5F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4478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altLang="en-US" dirty="0"/>
              <a:t>Program Overview: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1BCA9701-7E96-B454-A005-F6B967A3B71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514601"/>
            <a:ext cx="8229600" cy="3810000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en-US" altLang="en-US" dirty="0"/>
              <a:t>Bellin College</a:t>
            </a:r>
          </a:p>
          <a:p>
            <a:pPr eaLnBrk="1" hangingPunct="1"/>
            <a:r>
              <a:rPr lang="en-US" altLang="en-US" dirty="0"/>
              <a:t>Green Bay, WI</a:t>
            </a:r>
          </a:p>
          <a:p>
            <a:pPr eaLnBrk="1" hangingPunct="1"/>
            <a:r>
              <a:rPr lang="en-US" altLang="en-US" dirty="0"/>
              <a:t>Bachelor’s Degree in Surgical Assisting</a:t>
            </a:r>
          </a:p>
          <a:p>
            <a:pPr eaLnBrk="1" hangingPunct="1"/>
            <a:r>
              <a:rPr lang="en-US" altLang="en-US" dirty="0"/>
              <a:t>Primarily In-Person Program</a:t>
            </a:r>
          </a:p>
          <a:p>
            <a:pPr eaLnBrk="1" hangingPunct="1"/>
            <a:r>
              <a:rPr lang="en-US" altLang="en-US" dirty="0"/>
              <a:t>CAAHEP Accredited SA</a:t>
            </a:r>
          </a:p>
          <a:p>
            <a:pPr eaLnBrk="1" hangingPunct="1"/>
            <a:r>
              <a:rPr lang="en-US" altLang="en-US" dirty="0"/>
              <a:t>In Process: Initial Accreditation 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E0B34A4-ACED-872A-56BB-D945CECF3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Student Information: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48C4CA-E2B8-8FAD-C217-CDF7B2032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49800"/>
            <a:ext cx="8229600" cy="3826763"/>
          </a:xfrm>
          <a:noFill/>
        </p:spPr>
      </p:pic>
    </p:spTree>
    <p:extLst>
      <p:ext uri="{BB962C8B-B14F-4D97-AF65-F5344CB8AC3E}">
        <p14:creationId xmlns:p14="http://schemas.microsoft.com/office/powerpoint/2010/main" val="929875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E37E8-3F66-8D88-2258-CD9E54EA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Summative Case Logs: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913E30-5A0B-EB48-A13E-3516F59E97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6757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749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597DE-EA10-A368-0789-6A79DFFE6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8075B-0D30-AC07-D686-C8AB531B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Examples: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A34C7C-8A93-9C8A-DB66-0F8CBB2D5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609" y="1600200"/>
            <a:ext cx="3646781" cy="4525963"/>
          </a:xfrm>
        </p:spPr>
      </p:pic>
    </p:spTree>
    <p:extLst>
      <p:ext uri="{BB962C8B-B14F-4D97-AF65-F5344CB8AC3E}">
        <p14:creationId xmlns:p14="http://schemas.microsoft.com/office/powerpoint/2010/main" val="1971366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E7679-EE94-C41B-F39F-17C7CC572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F7CD-CF8C-B3F3-4DB1-9B621C78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Summative Case Logs: Previous Process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295B5E-98F9-A7E1-F68F-56B5399EE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057" y="1600200"/>
            <a:ext cx="416388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052337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CB9C-DB69-2762-C1E8-D46D15B6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447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Streamlined Process: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A355AA-F280-9546-5C73-1573297A2F7D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80081737"/>
              </p:ext>
            </p:extLst>
          </p:nvPr>
        </p:nvGraphicFramePr>
        <p:xfrm>
          <a:off x="457200" y="2514601"/>
          <a:ext cx="8229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689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9C01-78E0-884D-7010-F9A68C96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Streamlined Process: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15BED7-2333-5817-4D06-2CD79ADF9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924" y="1107403"/>
            <a:ext cx="6036151" cy="4643194"/>
          </a:xfrm>
        </p:spPr>
      </p:pic>
    </p:spTree>
    <p:extLst>
      <p:ext uri="{BB962C8B-B14F-4D97-AF65-F5344CB8AC3E}">
        <p14:creationId xmlns:p14="http://schemas.microsoft.com/office/powerpoint/2010/main" val="4007558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57E1-4784-1939-0656-13D65CCC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8"/>
          </a:xfrm>
        </p:spPr>
        <p:txBody>
          <a:bodyPr/>
          <a:lstStyle/>
          <a:p>
            <a:r>
              <a:rPr lang="en-US" dirty="0"/>
              <a:t>Finalized Document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5C2B31-1BE8-CE04-AA09-7D5AD242C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602" y="731836"/>
            <a:ext cx="4198795" cy="5397536"/>
          </a:xfrm>
        </p:spPr>
      </p:pic>
    </p:spTree>
    <p:extLst>
      <p:ext uri="{BB962C8B-B14F-4D97-AF65-F5344CB8AC3E}">
        <p14:creationId xmlns:p14="http://schemas.microsoft.com/office/powerpoint/2010/main" val="1475562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EA0E0-C07C-902F-1E9A-183E81D67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Finalized Document: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6F6A05-3998-47E1-BE69-D37AF75F7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595" y="1066800"/>
            <a:ext cx="6458810" cy="4948577"/>
          </a:xfrm>
        </p:spPr>
      </p:pic>
    </p:spTree>
    <p:extLst>
      <p:ext uri="{BB962C8B-B14F-4D97-AF65-F5344CB8AC3E}">
        <p14:creationId xmlns:p14="http://schemas.microsoft.com/office/powerpoint/2010/main" val="830976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40F47-FD6D-5395-DD86-CBF2BC76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447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Required Documentation: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C8BF5C-346E-76AD-5B4E-0E5E1303FF11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574345175"/>
              </p:ext>
            </p:extLst>
          </p:nvPr>
        </p:nvGraphicFramePr>
        <p:xfrm>
          <a:off x="457200" y="2514601"/>
          <a:ext cx="8229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243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9DFD-86C2-ADF5-62DF-E955BE30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Assisting Preceptor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3B190-FA26-2AA5-5EBE-E365F600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ARC/STSA Standards</a:t>
            </a:r>
          </a:p>
          <a:p>
            <a:pPr lvl="1"/>
            <a:r>
              <a:rPr lang="en-US" dirty="0"/>
              <a:t>Clinical Preceptors</a:t>
            </a:r>
          </a:p>
          <a:p>
            <a:pPr lvl="2"/>
            <a:r>
              <a:rPr lang="en-US" dirty="0"/>
              <a:t>MD or DO</a:t>
            </a:r>
          </a:p>
          <a:p>
            <a:pPr lvl="1"/>
            <a:r>
              <a:rPr lang="en-US" dirty="0"/>
              <a:t>Clinical Preceptor Delegates</a:t>
            </a:r>
          </a:p>
          <a:p>
            <a:pPr lvl="2"/>
            <a:r>
              <a:rPr lang="en-US" dirty="0"/>
              <a:t>CSA or CSFA</a:t>
            </a:r>
          </a:p>
          <a:p>
            <a:pPr lvl="2"/>
            <a:r>
              <a:rPr lang="en-US" dirty="0"/>
              <a:t>Minimum of 3 years of experience</a:t>
            </a:r>
          </a:p>
          <a:p>
            <a:pPr lvl="2"/>
            <a:r>
              <a:rPr lang="en-US" dirty="0"/>
              <a:t>Current experience must be within last 5 years</a:t>
            </a:r>
          </a:p>
        </p:txBody>
      </p:sp>
    </p:spTree>
    <p:extLst>
      <p:ext uri="{BB962C8B-B14F-4D97-AF65-F5344CB8AC3E}">
        <p14:creationId xmlns:p14="http://schemas.microsoft.com/office/powerpoint/2010/main" val="198156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8DC7-AF39-C0C7-5C91-3823C5F7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Case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3417D-408C-4BCA-8DE3-ED0A670BA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Option vs. Paper Option</a:t>
            </a:r>
          </a:p>
          <a:p>
            <a:r>
              <a:rPr lang="en-US" dirty="0"/>
              <a:t>What is the most efficient way for students?</a:t>
            </a:r>
          </a:p>
          <a:p>
            <a:r>
              <a:rPr lang="en-US" dirty="0"/>
              <a:t>How can we minimize the work placed on Clinical Coordinators?</a:t>
            </a:r>
          </a:p>
          <a:p>
            <a:r>
              <a:rPr lang="en-US" dirty="0"/>
              <a:t>Previous Process for Bellin College:</a:t>
            </a:r>
          </a:p>
        </p:txBody>
      </p:sp>
    </p:spTree>
    <p:extLst>
      <p:ext uri="{BB962C8B-B14F-4D97-AF65-F5344CB8AC3E}">
        <p14:creationId xmlns:p14="http://schemas.microsoft.com/office/powerpoint/2010/main" val="917303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06919-2BEC-3996-A79B-DDE62685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Preceptor Evaluation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99BC3-EAF1-F3B4-90D4-075CAD5DC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Option vs. Paper Option</a:t>
            </a:r>
          </a:p>
          <a:p>
            <a:r>
              <a:rPr lang="en-US" dirty="0"/>
              <a:t>Frequency of Completed Evaluations</a:t>
            </a:r>
          </a:p>
          <a:p>
            <a:r>
              <a:rPr lang="en-US" dirty="0"/>
              <a:t>Types of Preceptors-What Will Give Us the Best Response Rate?</a:t>
            </a:r>
          </a:p>
        </p:txBody>
      </p:sp>
    </p:spTree>
    <p:extLst>
      <p:ext uri="{BB962C8B-B14F-4D97-AF65-F5344CB8AC3E}">
        <p14:creationId xmlns:p14="http://schemas.microsoft.com/office/powerpoint/2010/main" val="2116976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53CAA-563D-3748-39E5-5799C6E0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Option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395837-133B-E3EC-02C7-70431F104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460" y="1374966"/>
            <a:ext cx="3490682" cy="4525963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DD462F3-9C5D-4F56-08D8-65300CBB0184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3"/>
          <a:stretch>
            <a:fillRect/>
          </a:stretch>
        </p:blipFill>
        <p:spPr>
          <a:xfrm>
            <a:off x="4724400" y="1381062"/>
            <a:ext cx="3474806" cy="4525963"/>
          </a:xfrm>
        </p:spPr>
      </p:pic>
    </p:spTree>
    <p:extLst>
      <p:ext uri="{BB962C8B-B14F-4D97-AF65-F5344CB8AC3E}">
        <p14:creationId xmlns:p14="http://schemas.microsoft.com/office/powerpoint/2010/main" val="2766636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191A-5F24-1702-1F80-4C55E71E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Other Documentation: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98868C-5C8C-AC86-A9CC-1D7A24E98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7215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093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490F-3B54-05E3-6E15-34379CAE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Case Logs: (Current Process)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A9B5F2-F1DD-CBB6-2D6E-2C6402991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24000"/>
            <a:ext cx="6227739" cy="4655329"/>
          </a:xfrm>
        </p:spPr>
      </p:pic>
    </p:spTree>
    <p:extLst>
      <p:ext uri="{BB962C8B-B14F-4D97-AF65-F5344CB8AC3E}">
        <p14:creationId xmlns:p14="http://schemas.microsoft.com/office/powerpoint/2010/main" val="821333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A62C-AC57-7533-F756-12C11B0C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Case Logs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CEBCFC-C560-DDEB-45C7-8296272AC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355" y="1219200"/>
            <a:ext cx="5933289" cy="4525963"/>
          </a:xfrm>
        </p:spPr>
      </p:pic>
    </p:spTree>
    <p:extLst>
      <p:ext uri="{BB962C8B-B14F-4D97-AF65-F5344CB8AC3E}">
        <p14:creationId xmlns:p14="http://schemas.microsoft.com/office/powerpoint/2010/main" val="2483464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DE44-FC8A-CC75-B5B3-DD62EF98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Case Logs: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4AB2A9-7B1B-78E9-7951-9699BF006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196" y="1295400"/>
            <a:ext cx="5869608" cy="4701382"/>
          </a:xfrm>
        </p:spPr>
      </p:pic>
    </p:spTree>
    <p:extLst>
      <p:ext uri="{BB962C8B-B14F-4D97-AF65-F5344CB8AC3E}">
        <p14:creationId xmlns:p14="http://schemas.microsoft.com/office/powerpoint/2010/main" val="3313889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9F954-A960-EC9D-7638-F5599E35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Preceptor Agreement Forms: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4154A6-EB48-9F83-0D86-2E9F74960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143000"/>
            <a:ext cx="4437454" cy="5023314"/>
          </a:xfrm>
        </p:spPr>
      </p:pic>
    </p:spTree>
    <p:extLst>
      <p:ext uri="{BB962C8B-B14F-4D97-AF65-F5344CB8AC3E}">
        <p14:creationId xmlns:p14="http://schemas.microsoft.com/office/powerpoint/2010/main" val="4147183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6712-EA0F-67F5-479D-6444B6C0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Student Responsibilities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42DEBC-4BB5-7F1A-EA52-1D2F88C5F6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902018"/>
              </p:ext>
            </p:extLst>
          </p:nvPr>
        </p:nvGraphicFramePr>
        <p:xfrm>
          <a:off x="457200" y="11660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910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6BBB-92CB-9492-477F-BCD9ACD60A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5AB52-1238-A19E-5884-6B65C9A866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Information:</a:t>
            </a:r>
          </a:p>
          <a:p>
            <a:r>
              <a:rPr lang="en-US" sz="2000" dirty="0"/>
              <a:t>Diana Amundson, MBA, CST, CSFA</a:t>
            </a:r>
          </a:p>
          <a:p>
            <a:r>
              <a:rPr lang="en-US" sz="2000" dirty="0"/>
              <a:t>Bellin College, Green Bay, WI</a:t>
            </a:r>
          </a:p>
          <a:p>
            <a:r>
              <a:rPr lang="en-US" sz="2000" dirty="0"/>
              <a:t>diana.amundson@bellincollege.edu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3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2116-74EF-3BAA-7875-9A82A3F6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Examples: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91791F-B903-77BC-362C-EAB56BEDB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609" y="1600200"/>
            <a:ext cx="3646781" cy="4525963"/>
          </a:xfrm>
        </p:spPr>
      </p:pic>
    </p:spTree>
    <p:extLst>
      <p:ext uri="{BB962C8B-B14F-4D97-AF65-F5344CB8AC3E}">
        <p14:creationId xmlns:p14="http://schemas.microsoft.com/office/powerpoint/2010/main" val="20765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6351A-2C47-09FA-E75A-C625C21C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Initial Examples:</a:t>
            </a:r>
          </a:p>
        </p:txBody>
      </p:sp>
      <p:pic>
        <p:nvPicPr>
          <p:cNvPr id="5" name="Content Placeholder 4" descr="A medical log sheet with text&#10;&#10;AI-generated content may be incorrect.">
            <a:extLst>
              <a:ext uri="{FF2B5EF4-FFF2-40B4-BE49-F238E27FC236}">
                <a16:creationId xmlns:a16="http://schemas.microsoft.com/office/drawing/2014/main" id="{7FEA02B8-2F07-6BEF-07CE-BC8FB4165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168" y="1600200"/>
            <a:ext cx="4299664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5501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19E-92F6-4E71-E610-EDAF5DD7A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Initial Examples: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50BD11-75F4-E125-96CC-21C6E662A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549" y="1600200"/>
            <a:ext cx="3948902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61672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A2EF8-562D-9FF8-835B-3FE29B67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Summative Case Logs: Previous Process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EB84E1-6979-1012-851F-B2069F2D6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057" y="1600200"/>
            <a:ext cx="416388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76938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C6DA8-DB45-0CCB-4713-1948B491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447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Current BSSA Process: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B0D5F-1817-1EB1-FDEC-4F845E50B9D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514601"/>
            <a:ext cx="8229600" cy="32766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Individualized Google Form for Each Student</a:t>
            </a:r>
          </a:p>
          <a:p>
            <a:pPr>
              <a:lnSpc>
                <a:spcPct val="90000"/>
              </a:lnSpc>
            </a:pPr>
            <a:r>
              <a:rPr lang="en-US" dirty="0"/>
              <a:t>Automatically Loads Responses in Excel Spreadsheet</a:t>
            </a:r>
          </a:p>
          <a:p>
            <a:pPr>
              <a:lnSpc>
                <a:spcPct val="90000"/>
              </a:lnSpc>
            </a:pPr>
            <a:r>
              <a:rPr lang="en-US" dirty="0"/>
              <a:t>Easy to Keep Track of Case Type and Specialty</a:t>
            </a:r>
          </a:p>
          <a:p>
            <a:pPr>
              <a:lnSpc>
                <a:spcPct val="90000"/>
              </a:lnSpc>
            </a:pPr>
            <a:r>
              <a:rPr lang="en-US" dirty="0"/>
              <a:t>Time Efficient for Student and Instructor</a:t>
            </a:r>
          </a:p>
        </p:txBody>
      </p:sp>
    </p:spTree>
    <p:extLst>
      <p:ext uri="{BB962C8B-B14F-4D97-AF65-F5344CB8AC3E}">
        <p14:creationId xmlns:p14="http://schemas.microsoft.com/office/powerpoint/2010/main" val="7910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08D14-499A-B197-0DAE-4934BA98B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4478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Google Forms: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161D-4EF0-5DB6-3CFA-CF1E2F2607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514601"/>
            <a:ext cx="8229600" cy="38100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Create Initial Form</a:t>
            </a:r>
          </a:p>
          <a:p>
            <a:r>
              <a:rPr lang="en-US" dirty="0"/>
              <a:t>Easy to Change and Make Corrections</a:t>
            </a:r>
          </a:p>
          <a:p>
            <a:r>
              <a:rPr lang="en-US" dirty="0"/>
              <a:t>Timestamp of Student Responses</a:t>
            </a:r>
          </a:p>
          <a:p>
            <a:r>
              <a:rPr lang="en-US" dirty="0"/>
              <a:t>Can Be Seamlessly Linked to a Response Format of the Program’s Choosing</a:t>
            </a:r>
          </a:p>
        </p:txBody>
      </p:sp>
    </p:spTree>
    <p:extLst>
      <p:ext uri="{BB962C8B-B14F-4D97-AF65-F5344CB8AC3E}">
        <p14:creationId xmlns:p14="http://schemas.microsoft.com/office/powerpoint/2010/main" val="9669384"/>
      </p:ext>
    </p:extLst>
  </p:cSld>
  <p:clrMapOvr>
    <a:masterClrMapping/>
  </p:clrMapOvr>
</p:sld>
</file>

<file path=ppt/theme/theme1.xml><?xml version="1.0" encoding="utf-8"?>
<a:theme xmlns:a="http://schemas.openxmlformats.org/drawingml/2006/main" name="Bellin College_PP_Template">
  <a:themeElements>
    <a:clrScheme name="Belli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496"/>
      </a:accent1>
      <a:accent2>
        <a:srgbClr val="00857E"/>
      </a:accent2>
      <a:accent3>
        <a:srgbClr val="4876AE"/>
      </a:accent3>
      <a:accent4>
        <a:srgbClr val="7592C1"/>
      </a:accent4>
      <a:accent5>
        <a:srgbClr val="B2C1DD"/>
      </a:accent5>
      <a:accent6>
        <a:srgbClr val="4CA9A4"/>
      </a:accent6>
      <a:hlink>
        <a:srgbClr val="0000FF"/>
      </a:hlink>
      <a:folHlink>
        <a:srgbClr val="800080"/>
      </a:folHlink>
    </a:clrScheme>
    <a:fontScheme name="Custom 1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llin College_PP_Template [Read-Only] [Compatibility Mode]" id="{99590421-C51E-4C0B-AAAD-B89940C46EFE}" vid="{A87A46FE-B584-4B30-83C8-DAAF1FF825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Bellin-College_PP_Template</Template>
  <TotalTime>441</TotalTime>
  <Words>532</Words>
  <Application>Microsoft Office PowerPoint</Application>
  <PresentationFormat>On-screen Show (4:3)</PresentationFormat>
  <Paragraphs>103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Franklin Gothic Book</vt:lpstr>
      <vt:lpstr>Franklin Gothic Demi</vt:lpstr>
      <vt:lpstr>Franklin Gothic Medium</vt:lpstr>
      <vt:lpstr>Wingdings</vt:lpstr>
      <vt:lpstr>Bellin College_PP_Template</vt:lpstr>
      <vt:lpstr>Clinical Case Logs:</vt:lpstr>
      <vt:lpstr>Program Overview:</vt:lpstr>
      <vt:lpstr>Clinical Case Logs</vt:lpstr>
      <vt:lpstr>Initial Examples:</vt:lpstr>
      <vt:lpstr>Initial Examples:</vt:lpstr>
      <vt:lpstr>Initial Examples:</vt:lpstr>
      <vt:lpstr>Summative Case Logs: Previous Process</vt:lpstr>
      <vt:lpstr>Current BSSA Process:</vt:lpstr>
      <vt:lpstr>Google Forms:</vt:lpstr>
      <vt:lpstr>Creating an Individualized Google Response Form:</vt:lpstr>
      <vt:lpstr>Creating an Individualized Google Form:</vt:lpstr>
      <vt:lpstr>Creating an Individualized Google Form:</vt:lpstr>
      <vt:lpstr>Creating an Individualized Google Form:</vt:lpstr>
      <vt:lpstr>Creating an Individualized Google Form:</vt:lpstr>
      <vt:lpstr>Linking Student Responses:</vt:lpstr>
      <vt:lpstr>Linking Student Responses:</vt:lpstr>
      <vt:lpstr>Linking Student Responses:</vt:lpstr>
      <vt:lpstr>Providing Students the Link for Individualized Forms:</vt:lpstr>
      <vt:lpstr>Personalized Response Link:</vt:lpstr>
      <vt:lpstr>Student Information:</vt:lpstr>
      <vt:lpstr>Summative Case Logs:</vt:lpstr>
      <vt:lpstr>Initial Examples:</vt:lpstr>
      <vt:lpstr>Summative Case Logs: Previous Process</vt:lpstr>
      <vt:lpstr>Streamlined Process:</vt:lpstr>
      <vt:lpstr>Streamlined Process:</vt:lpstr>
      <vt:lpstr>Finalized Document</vt:lpstr>
      <vt:lpstr>Finalized Document:</vt:lpstr>
      <vt:lpstr>Required Documentation:</vt:lpstr>
      <vt:lpstr>Surgical Assisting Preceptor Requirements</vt:lpstr>
      <vt:lpstr>Preceptor Evaluation Forms</vt:lpstr>
      <vt:lpstr>Paper Option</vt:lpstr>
      <vt:lpstr>Other Documentation:</vt:lpstr>
      <vt:lpstr>Daily Case Logs: (Current Process)</vt:lpstr>
      <vt:lpstr>Weekly Case Logs</vt:lpstr>
      <vt:lpstr>Weekly Case Logs:</vt:lpstr>
      <vt:lpstr>Preceptor Agreement Forms:</vt:lpstr>
      <vt:lpstr>Student Responsibilities</vt:lpstr>
      <vt:lpstr>Thank You For Your Attention!</vt:lpstr>
    </vt:vector>
  </TitlesOfParts>
  <Company>Bellin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Diana Amundson</dc:creator>
  <cp:lastModifiedBy>Diana Amundson</cp:lastModifiedBy>
  <cp:revision>1</cp:revision>
  <dcterms:created xsi:type="dcterms:W3CDTF">2026-01-22T17:41:41Z</dcterms:created>
  <dcterms:modified xsi:type="dcterms:W3CDTF">2026-01-23T21:57:20Z</dcterms:modified>
</cp:coreProperties>
</file>